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3" r:id="rId3"/>
  </p:sldMasterIdLst>
  <p:notesMasterIdLst>
    <p:notesMasterId r:id="rId22"/>
  </p:notesMasterIdLst>
  <p:handoutMasterIdLst>
    <p:handoutMasterId r:id="rId23"/>
  </p:handoutMasterIdLst>
  <p:sldIdLst>
    <p:sldId id="261" r:id="rId4"/>
    <p:sldId id="262" r:id="rId5"/>
    <p:sldId id="263" r:id="rId6"/>
    <p:sldId id="264" r:id="rId7"/>
    <p:sldId id="265" r:id="rId8"/>
    <p:sldId id="266" r:id="rId9"/>
    <p:sldId id="267" r:id="rId10"/>
    <p:sldId id="268" r:id="rId11"/>
    <p:sldId id="269" r:id="rId12"/>
    <p:sldId id="270" r:id="rId13"/>
    <p:sldId id="275" r:id="rId14"/>
    <p:sldId id="278" r:id="rId15"/>
    <p:sldId id="279" r:id="rId16"/>
    <p:sldId id="273" r:id="rId17"/>
    <p:sldId id="271" r:id="rId18"/>
    <p:sldId id="276" r:id="rId19"/>
    <p:sldId id="282" r:id="rId20"/>
    <p:sldId id="283" r:id="rId21"/>
  </p:sldIdLst>
  <p:sldSz cx="9144000" cy="6858000" type="screen4x3"/>
  <p:notesSz cx="6648450" cy="98504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CC"/>
    <a:srgbClr val="FF0066"/>
    <a:srgbClr val="FF5DD5"/>
    <a:srgbClr val="FF00FF"/>
    <a:srgbClr val="FF85DF"/>
    <a:srgbClr val="FF99CC"/>
    <a:srgbClr val="00B0F0"/>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1311" autoAdjust="0"/>
  </p:normalViewPr>
  <p:slideViewPr>
    <p:cSldViewPr>
      <p:cViewPr varScale="1">
        <p:scale>
          <a:sx n="103" d="100"/>
          <a:sy n="103" d="100"/>
        </p:scale>
        <p:origin x="1880"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1720" cy="492995"/>
          </a:xfrm>
          <a:prstGeom prst="rect">
            <a:avLst/>
          </a:prstGeom>
        </p:spPr>
        <p:txBody>
          <a:bodyPr vert="horz" lIns="90196" tIns="45098" rIns="90196" bIns="45098" rtlCol="0"/>
          <a:lstStyle>
            <a:lvl1pPr algn="l">
              <a:defRPr sz="1200"/>
            </a:lvl1pPr>
          </a:lstStyle>
          <a:p>
            <a:endParaRPr lang="en-GB"/>
          </a:p>
        </p:txBody>
      </p:sp>
      <p:sp>
        <p:nvSpPr>
          <p:cNvPr id="3" name="Date Placeholder 2"/>
          <p:cNvSpPr>
            <a:spLocks noGrp="1"/>
          </p:cNvSpPr>
          <p:nvPr>
            <p:ph type="dt" sz="quarter" idx="1"/>
          </p:nvPr>
        </p:nvSpPr>
        <p:spPr>
          <a:xfrm>
            <a:off x="3765178" y="0"/>
            <a:ext cx="2881720" cy="492995"/>
          </a:xfrm>
          <a:prstGeom prst="rect">
            <a:avLst/>
          </a:prstGeom>
        </p:spPr>
        <p:txBody>
          <a:bodyPr vert="horz" lIns="90196" tIns="45098" rIns="90196" bIns="45098" rtlCol="0"/>
          <a:lstStyle>
            <a:lvl1pPr algn="r">
              <a:defRPr sz="1200"/>
            </a:lvl1pPr>
          </a:lstStyle>
          <a:p>
            <a:fld id="{B6CB3710-C620-48BD-9627-09446227FCD0}" type="datetimeFigureOut">
              <a:rPr lang="en-GB" smtClean="0"/>
              <a:pPr/>
              <a:t>30/06/2020</a:t>
            </a:fld>
            <a:endParaRPr lang="en-GB"/>
          </a:p>
        </p:txBody>
      </p:sp>
      <p:sp>
        <p:nvSpPr>
          <p:cNvPr id="4" name="Footer Placeholder 3"/>
          <p:cNvSpPr>
            <a:spLocks noGrp="1"/>
          </p:cNvSpPr>
          <p:nvPr>
            <p:ph type="ftr" sz="quarter" idx="2"/>
          </p:nvPr>
        </p:nvSpPr>
        <p:spPr>
          <a:xfrm>
            <a:off x="0" y="9355868"/>
            <a:ext cx="2881720" cy="492995"/>
          </a:xfrm>
          <a:prstGeom prst="rect">
            <a:avLst/>
          </a:prstGeom>
        </p:spPr>
        <p:txBody>
          <a:bodyPr vert="horz" lIns="90196" tIns="45098" rIns="90196" bIns="45098" rtlCol="0" anchor="b"/>
          <a:lstStyle>
            <a:lvl1pPr algn="l">
              <a:defRPr sz="1200"/>
            </a:lvl1pPr>
          </a:lstStyle>
          <a:p>
            <a:endParaRPr lang="en-GB"/>
          </a:p>
        </p:txBody>
      </p:sp>
      <p:sp>
        <p:nvSpPr>
          <p:cNvPr id="5" name="Slide Number Placeholder 4"/>
          <p:cNvSpPr>
            <a:spLocks noGrp="1"/>
          </p:cNvSpPr>
          <p:nvPr>
            <p:ph type="sldNum" sz="quarter" idx="3"/>
          </p:nvPr>
        </p:nvSpPr>
        <p:spPr>
          <a:xfrm>
            <a:off x="3765178" y="9355868"/>
            <a:ext cx="2881720" cy="492995"/>
          </a:xfrm>
          <a:prstGeom prst="rect">
            <a:avLst/>
          </a:prstGeom>
        </p:spPr>
        <p:txBody>
          <a:bodyPr vert="horz" lIns="90196" tIns="45098" rIns="90196" bIns="45098" rtlCol="0" anchor="b"/>
          <a:lstStyle>
            <a:lvl1pPr algn="r">
              <a:defRPr sz="1200"/>
            </a:lvl1pPr>
          </a:lstStyle>
          <a:p>
            <a:fld id="{DCD221E3-5066-4EE0-B8B9-8316FF132A8E}" type="slidenum">
              <a:rPr lang="en-GB" smtClean="0"/>
              <a:pPr/>
              <a:t>‹#›</a:t>
            </a:fld>
            <a:endParaRPr lang="en-GB"/>
          </a:p>
        </p:txBody>
      </p:sp>
    </p:spTree>
    <p:extLst>
      <p:ext uri="{BB962C8B-B14F-4D97-AF65-F5344CB8AC3E}">
        <p14:creationId xmlns:p14="http://schemas.microsoft.com/office/powerpoint/2010/main" val="23275370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680" units="cm"/>
          <inkml:channel name="Y" type="integer" max="1050" units="cm"/>
          <inkml:channel name="T" type="integer" max="2.14748E9" units="dev"/>
        </inkml:traceFormat>
        <inkml:channelProperties>
          <inkml:channelProperty channel="X" name="resolution" value="37.75281" units="1/cm"/>
          <inkml:channelProperty channel="Y" name="resolution" value="37.76978" units="1/cm"/>
          <inkml:channelProperty channel="T" name="resolution" value="1" units="1/dev"/>
        </inkml:channelProperties>
      </inkml:inkSource>
      <inkml:timestamp xml:id="ts0" timeString="2019-09-11T10:07:58.114"/>
    </inkml:context>
    <inkml:brush xml:id="br0">
      <inkml:brushProperty name="width" value="0.05292" units="cm"/>
      <inkml:brushProperty name="height" value="0.05292" units="cm"/>
      <inkml:brushProperty name="color" value="#FF0000"/>
    </inkml:brush>
  </inkml:definitions>
  <inkml:trace contextRef="#ctx0" brushRef="#br0">7929 8963 0,'127'108'16,"-55"-35"0,19 0-1,36-19 1</inkml:trace>
  <inkml:trace contextRef="#ctx0" brushRef="#br0" timeOffset="818.07">9162 9180 0,'-236'0'31,"91"37"-16,55 17 1,53 0 0,55-17-1,55-37 1,36 0 0,-18-37-1,17-17 1,-53 18-1,-37 54 32,-18 36-31,18 1 0,0-19-1,19-18 1,17-18-1,0-18 1,1-18 0,-19-19-1,0 55 1,19 37 0,-1-1-1,-36 0 1,19-18-1,-1-18 1,0-18 0,37 0-1,-19-18 1,1 18 0,-1 36-1,37 0 1,-19 18-1,1-36 1,-37 0 0,19-18-1,-37-18 1,0-37 15,-18 19-15,0 36-1,-18 18-15</inkml:trace>
  <inkml:trace contextRef="#ctx0" brushRef="#br0" timeOffset="1758.9">10360 9380 0,'109'36'15,"-37"-36"1,1-18 0,-1 0-1,-17-18 1,-19-1 0,-18 1-1,-90 18 16,-37 18-15,54 36 0,37 0-1,36 1 1,19-19 0,35-18-1,1 0 1,-1-36-1,1-1 1,-55 1 0,0 72 31,0-18-32,0 19 1,1-37-1,53 0 1,-17-18 0,17-1-1,-17-17 1,-37 91 46,18-37-46,0 0 0,1-18-1,17 0 17,0 0-17,37-36 1,0-19-1,-19-17 1,1-1 0,-55 37-1,-72 108 32,-1 19-31,37 18-1,0 36 1,18-36 0,0 0-1,-36-37 1,-19-35 0</inkml:trace>
  <inkml:trace contextRef="#ctx0" brushRef="#br0" timeOffset="2078.72">10269 9924 0,'-163'-109'16,"54"91"0,-18 54-1,54 37 1,37 18 0,36-1-1,36 19 1,-18-36-1,19-19 1</inkml:trace>
  <inkml:trace contextRef="#ctx0" brushRef="#br0" timeOffset="2238.63">9997 10069 0,'-200'37'15,"128"-37"1</inkml:trace>
  <inkml:trace contextRef="#ctx0" brushRef="#br0" timeOffset="2526.46">10396 10051 0,'18'91'16,"18"-127"31,19-37-32,17 0 1,19 37 0,0 54-1</inkml:trace>
  <inkml:trace contextRef="#ctx0" brushRef="#br0" timeOffset="3153.7">10922 9997 0,'-54'72'16,"54"-54"-1,36-18 1,0 0 0,1-18-1,-1-18 17,-18 0-17,0 18 1,37 54-1,-1 0 1,-18 0 0,-18-36 15,37 0-15,-37 0-1,36-36 1,-17 18-1,-19 0 1,36 36 0,-17 0-1,-1 0 1,0-18 0,0 0-1,1-18 1,17-18-1,19 0 1,-19 36 0,37 18-1,-19 36 1,-35-18 0,-55 1-1</inkml:trace>
  <inkml:trace contextRef="#ctx0" brushRef="#br0" timeOffset="4638.87">9834 10650 0,'0'54'16,"0"55"-1,18 0 1,-18-18-1,18-37 1,0-36 0,18-18 15,19-54-15,-1-37-1,-18 55 1,19 36-1,17 36 1,-17 0 0,17 19-1,1-37 1,18-18 0,-1-18-1,-17-37 1,-37 1-1,-72 0 1,-37 17 15,1 74-15,36-1 0,36 18-1,36-17 1,18-19-1,1-18 1,-19-18 0,0-19-16,-18-17 15,-18-1 1,19 19 0,17 18-1,0 36 1,19 18-1,-1 1 1,-36-1 15,0-18-15,0 0 0,19-54 15,-1 0-16,0-1 1,1 1 0,17 36-1,0 18 1,1 19 0,-1-1-1,-36-18 1,19 0 15,-19-18-15,0-18-1,18 0 1,1-18 0,-1-19-1,-36 37 1,54 72 31,-17-17-32,-1-19 1,0 0 0,19 0-1,35-18 1,-17-18-1,36 0 1,-37-37 0,-35 19-1,-37 0 1,-55 18 0,-54 36-1,55 18 1,36 0-1,18 19 1,54-1 0,19 1-1,-1-37 1,19-18 0</inkml:trace>
  <inkml:trace contextRef="#ctx0" brushRef="#br0" timeOffset="4846.75">12628 10378 0,'0'0'0,"0"127"15</inkml:trace>
  <inkml:trace contextRef="#ctx0" brushRef="#br0" timeOffset="5255.95">9707 10432 0,'0'109'16,"-55"18"0</inkml:trace>
  <inkml:trace contextRef="#ctx0" brushRef="#br0" timeOffset="11999.81">9307 7947 0,'164'-91'16,"-55"55"0,18 17-1,0 1 1,0 0-1,-37 0 1,-17-18 0,18-19-1,-1 19 1</inkml:trace>
  <inkml:trace contextRef="#ctx0" brushRef="#br0" timeOffset="12288.19">10995 7457 0,'-127'-164'16,"-55"146"15,19 55-15,90 35-1,55 37 1,55 0 0,-1 36-1,0-18 1,0-54 0,-36-19-1,37-54 1</inkml:trace>
  <inkml:trace contextRef="#ctx0" brushRef="#br0" timeOffset="12447.41">10886 7820 0,'-127'-55'16,"18"55"-1,18 0 1</inkml:trace>
  <inkml:trace contextRef="#ctx0" brushRef="#br0" timeOffset="13024.15">11122 7729 0,'-37'0'16,"-35"18"0,36 36-1,36 1 1,36-19 0,18-18-1,19-18 1,-19-18-1,1 0 1,-19-36 0,-18-1-1,-18 19 1,18 54 15,37 0-15,-19 37 15,0-19-15,1-18-1,-19 18 1,18-36 0,-18-36 15,0-37-16,0-17 1,1 35 0,35 37-1,37 18 1,-19 36 0,-35 1-1</inkml:trace>
  <inkml:trace contextRef="#ctx0" brushRef="#br0" timeOffset="13448.65">11938 7928 0,'182'-18'16,"-110"-18"0,1-18-1,-37-1 1,-54 19 0,-18 18-1,-19 18 1,-17 18 15,17 36-15,55 19-1,18-19 1,37-17 0,35-1-1,1-18 1,18-18-1,-18-18-15</inkml:trace>
  <inkml:trace contextRef="#ctx0" brushRef="#br0" timeOffset="14015.94">12845 7711 0,'0'0'0,"-18"18"47,18 18-32,0 0 1,0-17 0,0 17-1,0-18 1</inkml:trace>
  <inkml:trace contextRef="#ctx0" brushRef="#br0" timeOffset="15024.37">13190 7838 0,'-36'-73'15,"-55"55"1,18 18 0,55 0-1,73 36 16,35 19-15,1-1 0,-18 19-1,-37 17 1,-18 1 0,-54 0-1,-37-19 1,-17-53-1,-1-19 1,55-37 0,17-17-1,56-19 1,35-17 0,37-37-1,18 54 16,0 37-15,-36 36 0,-37 18-1,-36 18 1,-18-18 0,19 0 15,-1 1-16,0-38 1,18 19 0,19 0-1,35 37 1,37 35 0,37 1-1</inkml:trace>
  <inkml:trace contextRef="#ctx0" brushRef="#br0" timeOffset="21696.11">2921 8654 0,'0'0'0,"-72"0"16,-55 36 0,0 1-1,36-1 1,18 18 0,19 1-1,-1-37 1,-53-18-1,-1 18 1</inkml:trace>
  <inkml:trace contextRef="#ctx0" brushRef="#br0" timeOffset="22609.98">1198 9090 0,'-146'-19'16,"74"38"0,17 53-1,37-17 1,36-1-1,19-36 1,17 0 0,1-36-1,-1 0 1,-18-36 0,1-1 15,-1 1-16,-18 36 1,36-1 0,19 19-1,0 0 1,-19 19 0,19 53-1,-55 19 1,0 18-1,-36-19 1,0-35 0,-1-19-1,38-72 32,35-55-31,0-36-1,37 0 1,18 36 0,-36 55-1,-19 18 1,-18 0 0,-18 72 15,-72-17-16,-37 35 1,-18 1 0,55-37-1</inkml:trace>
  <inkml:trace contextRef="#ctx0" brushRef="#br0" timeOffset="23026.37">2322 9144 0,'0'218'16,"-36"-128"-1,0-53 1,18-92 46,72-72-46,37-18 0,18 18-1,36 55 1,18 35-1,-54 55 1,-55 1 0,-54 35-1,-72 0 1,-55 1 0,36-19-1</inkml:trace>
  <inkml:trace contextRef="#ctx0" brushRef="#br0" timeOffset="23536.09">3211 9071 0,'-108'109'15,"89"-72"1,56-37 15,35-37-15,1-17 0,-19-1-1,-17 1 1,17 72 31,-18 0-32,1 0 1,-19-18 0,18 19-1,0-38 1,1 19-1,17-36 1,0 18 0,1 18 15,-1 18-15,1 0-1,17-36 1</inkml:trace>
  <inkml:trace contextRef="#ctx0" brushRef="#br0" timeOffset="23777.8">4227 8582 0,'0'0'0,"-18"199"16,0-72 0,0 0-1,0-36 1,18-37 0,36-36-1</inkml:trace>
  <inkml:trace contextRef="#ctx0" brushRef="#br0" timeOffset="23919.72">4518 9035 0,'-218'-36'15,"91"36"1</inkml:trace>
  <inkml:trace contextRef="#ctx0" brushRef="#br0" timeOffset="24628.2">4590 9090 0,'55'72'16,"-19"-72"0,37-18-1,17-18 17,-35 18-17,-19-1 1,-36 56-1,36 17 1,-36 1 0,18-37-1,19 0 1,17-18 0,1 0-1,17-36 1,1-1-1,-19 1 1,1 0 0,-19 36-1,0 36 17,-18 0-17,-18-18 1,0 19-1,18-55 17,37-19-17,-1-17 1,19 18 0,-37 36-1,-18 18 1,19 36-1,-19 1 1,0-19 0,0 0-1,18-36 1</inkml:trace>
  <inkml:trace contextRef="#ctx0" brushRef="#br0" timeOffset="24783.66">6114 9180 0,'0'109'16,"0"-91"-1</inkml:trace>
  <inkml:trace contextRef="#ctx0" brushRef="#br0" timeOffset="25023.49">6532 8817 0,'-37'146'16,"1"-1"-1,0-36 1,18-37 0,18-17-1</inkml:trace>
  <inkml:trace contextRef="#ctx0" brushRef="#br0" timeOffset="25184.58">6640 9162 0,'0'0'0,"-163"-36"16,109 18-1</inkml:trace>
  <inkml:trace contextRef="#ctx0" brushRef="#br0" timeOffset="25359.69">6858 9198 0,'-36'91'16,"18"-55"-1</inkml:trace>
  <inkml:trace contextRef="#ctx0" brushRef="#br0" timeOffset="26015.57">7040 9235 0,'0'0'0,"36"54"0,0-18 31,37-36-15,36 0-1,-19-18 1,1-18 0,-55-18-1,-54 35 17,-36 38-17,-1 35 1,19 0-1,36-17 1,36 17 0,55-18-1,36-17 1,0-19 0,0-37-1,-36-35 1,-37-19-1,-72 0 1,-36 1 15,17 90-15,55 18 0,37 72-1,17-17 1,-17 18-1,-19-37 1,-72-18 0,-37-17-1,-54-19 1,-36-19 0,54 1-16</inkml:trace>
  <inkml:trace contextRef="#ctx0" brushRef="#br0" timeOffset="60353.31">9707 11920 0,'-55'308'16,"73"-163"0,37-36-1</inkml:trace>
  <inkml:trace contextRef="#ctx0" brushRef="#br0" timeOffset="60591.94">9924 12265 0,'0'0'0,"-217"90"16,162-108-1,55-18 1,36-37-1,37 1 1,36 17 0</inkml:trace>
  <inkml:trace contextRef="#ctx0" brushRef="#br0" timeOffset="60820.39">10160 12156 0,'0'145'16,"18"-91"-1,0-36 1,1-36 15,17-72-15,18-1 0,19 55 15,54 36-31,0 18 31</inkml:trace>
  <inkml:trace contextRef="#ctx0" brushRef="#br0" timeOffset="62655.99">10868 12192 0,'-73'-36'16,"1"54"-1,17 0 1,37 18 0,54 1-1,19-37 1,17-19 0,1 1-1,-1-36 1,-35 36-1,-1 18 17,-18 36-17,18 18 1,1-17 0,-1-37-1,0 0 1,37-37-1,-1 1 1,-17 0 0,-19 36 15,0 18-15,1 36-1,-1-35 1,18 17-1,19-36 1,0 0 0,-1-36-1,-17-19 1,-1 1 0,-36 17-1,18 56 32,37-1-31,18 0 15,18-36-15,-37 0-1,-54-19 1,-36-17-1,-18 54 1,-37 18 0,19 36-1,18 1 1,54-1 0,36 1-1,37-19 1,18-36-1,0-36 1,18-55 0,-19-18 15,-17-18-15,-73-18-1,-18 36 1,-36 55-1,0 54 1,-19 36 0,19 73-16,18 54 15,54 0 1,19-54 0,-1-54-1,19-55 1,17-37-1,-17-90 1,-19-54 0,-36-37 15,-18 73-15,-18 127-1,0 72 1,-18 73-1,18 55 1,0-19 0,36-18-1,36-72 1,-18-55 0,37-54-1,0-73 16,-19-18-15,-18 91 0,1 90 15,-19-18-15,0 19-1,18-37 1,0-18-1,19-18 1,-1-19 0,1 37-1,-1 37 1,19-1 0,17 0-1,19-18 1,0-36-1,-18-36 17,-37-19-17,-72-36 1,-73 37 0,-54 54-1,36 90 1,55 37-1,0 36 1,17 19 0,19-1-1,-36-54 1,-37-37-16,-36-54 16,-109-18-1</inkml:trace>
  <inkml:trace contextRef="#ctx0" brushRef="#br0" timeOffset="63024.5">10269 12773 0,'-109'181'15,"73"-36"1,36-54 0,18-55-1,36-72 1,1-19 0,36-35-1</inkml:trace>
  <inkml:trace contextRef="#ctx0" brushRef="#br0" timeOffset="63167.07">10487 12918 0,'-109'18'15,"18"36"1,37-36 0,72-54-1,54-18 1</inkml:trace>
  <inkml:trace contextRef="#ctx0" brushRef="#br0" timeOffset="63456.62">10850 12918 0,'-164'127'16,"128"-91"-1,54-36 17,37 0-17,-1-36 1,0-19 0,-35 1-1,-38-19 1,-35 73-1,18 18 1</inkml:trace>
  <inkml:trace contextRef="#ctx0" brushRef="#br0" timeOffset="64807.85">11811 12827 0,'-199'91'16,"126"-37"0,55 1-1,36-37 1,36 0 0,37-36-1,0-37 1,-19-17-1,1 17 1,-73 110 31,0-19-31,54-36 15,1-18-16,-1-18 1,19-1 0,-19 37-1,-36 18 1,19 19 0,-37-1-1,18 0 1,18-36 15,0-18-15,19-36-1,-19-19 1,-18 55 0,0 54 30,19 19-30,-1-37 0,18 0-1,19-18 1,-19-18 0,1-37-1,-1 1 1,-54 18-1,-36 36 17,0 36-17,-1 0 1,19 19 0,18-19-1,0 0 1,0-18-1,37 19 17,17-55-17,19-19 1,-37-17 0,-18-19-1,-36 1 1,-37-1-1,19 19 1,0-19 0,18 19-1,36 17 1,18 19 0,37 0-1,-1 18 1,19 18 15,0 0-15,-37 37-1,-18 36 1,-36 17 0,-36 1-1,-18-18 1,-1-37-16</inkml:trace>
  <inkml:trace contextRef="#ctx0" brushRef="#br0" timeOffset="64976.86">13426 12827 0,'-163'0'16,"90"18"-1</inkml:trace>
  <inkml:trace contextRef="#ctx0" brushRef="#br0" timeOffset="65983.36">13154 12918 0,'127'54'16,"-18"-54"-1,-19-18 1,55 0 0,-54-55-1,18-17 1,-55-19 0,-17 0-1,-1 73 1,-90 90 46,17 37-46,-17-1 0,18 1-1,-1-18 1,37-19-1,18-36 1,1 0 0,35-36-1,0-18 1,1 18 0,-1 18-1,-17 36 16,17 0-15,-18-17 0,19-19-1,17 0 1,-17-37 0,-1-35-1,-18-1 1,-54 19-1,0 54 1,-18 18 0,0 36-1,17 1 1,19-1 0,19-18 15,17-17-16,18-19 1,19-19 0,18-35-1,-19 0-15,-36 54 16,-17 0 0,17 36-1,-36 18 1,-18-17-1,18-19 1,0-55 31,54-35-31,1-19-1,17 19 1,-17 53-1,17 19 1,-17 19 0,-19 35-1</inkml:trace>
  <inkml:trace contextRef="#ctx0" brushRef="#br0" timeOffset="67945.29">10106 13571 0,'-218'54'15,"109"19"1,73 18 0,36-19-1,72-17 1,37-19-1,18-36 1,0-18 0,-18-37-1,0 1 1,-55-19 0,-35 1-1,-56 54 1,-35 36-1,-1 18 1,55 0 0,18 1-1,36-19 1,19 0 15,35-18-15,-17 0-1,18-36 1,-19-1 0,-35 1-1,-19 0 1,-18-1 0,0 56 30,36 17-30,0-36 0,19 0-1,-19 0 1,0-18 0,-18 0-1,1 36 32,17 18-31,18-18-1,-17 0 1,17-36 15,19 0-15,-19 0-1,0-18 1,-17-1 0,-1 19-1,0 18 1,1 18 0,-1 0-1,0 1 1,-18-19-1,19 0 1,-19-19 0,18 1-1,0 0 1,-18-36 0,19 36-1,-19 18 1,18 18-1,0 0 1,-17 18 0,35 0-1,-18 1 17,19-19-17,-19-18 1,-18-36-1,0-1-15</inkml:trace>
  <inkml:trace contextRef="#ctx0" brushRef="#br0" timeOffset="69168.04">12337 13281 0,'0'18'16,"0"72"-1,18 1 1,1 0 0,-19-19-1,18-35 1</inkml:trace>
  <inkml:trace contextRef="#ctx0" brushRef="#br0" timeOffset="69344.37">12646 13516 0,'-145'0'16,"54"0"0</inkml:trace>
  <inkml:trace contextRef="#ctx0" brushRef="#br0" timeOffset="69680.66">12700 13571 0,'0'72'15,"55"-90"48,-1-36-48,0-19 1,1 37 0,-19 36-1,0 0 1,-17 18-1</inkml:trace>
  <inkml:trace contextRef="#ctx0" brushRef="#br0" timeOffset="70063.81">13027 13625 0,'72'37'16,"-17"-56"-1,17 1 1,1-18 0,-1-18-1,-17 17 1,-37 19-1,-18 54 17,-18 55-17,0 0 1,-19 18 0,19-19-1,-36 1 1,-1 0-1</inkml:trace>
  <inkml:trace contextRef="#ctx0" brushRef="#br0" timeOffset="80160.63">10106 14859 0,'18'36'63,"-18"37"-48,18-1 1,-18 1 0,0 36-1,-18 0 1,18-19 0,0-71 15</inkml:trace>
  <inkml:trace contextRef="#ctx0" brushRef="#br0" timeOffset="80544.9">10723 14514 0,'0'91'16,"-37"54"-1,19 37 1,0-37 0,36-36-1,0-1 1,19-53 0,-19-37-1,18-54 1</inkml:trace>
  <inkml:trace contextRef="#ctx0" brushRef="#br0" timeOffset="80847.57">11212 14351 0,'-18'91'31,"18"54"-15,0 18 0,0 0-1,18 1 1,-18-55-1,19-37 1,-19-54 15</inkml:trace>
  <inkml:trace contextRef="#ctx0" brushRef="#br0" timeOffset="81232.36">11376 15131 0,'36'-18'16,"37"-18"0,17-19-1,-17-17 1,-37-19-1,-18 37 1,-36 54 15,-36 72-15,-19 19 0,37 18-1,36-37 1,36-17-1,0-19 1,37-36 0,36-36-1</inkml:trace>
  <inkml:trace contextRef="#ctx0" brushRef="#br0" timeOffset="82161.18">12247 14786 0,'-146'55'16,"92"17"0,36 1-1,36-19 1,18-35-1,19-38 1,17 1 0,1-36-1,-19-19 17,1-17-17,-37 53 1,0 74 31,18 71-32,-18 1 1,19 36 0,-37-18-1,-18 0 1,-37-36-1,-17-36 1,-19-37 0,18-36-1,19-73 1,54 0 0,72 0-1,74 19 1,-1-19-1,54 0 1,-35-17 0,-37 17-1,-37 18 1,-72 37 15,-36 18-15,-54 54-1,-1 19 1,37 17 0,36-17-1,0-37 1,36-18 0,19-18-1,17-19 1,19-35-1,-37 54 1,-36-1-16,1 56 16,-1 17-1,18 1 17,-18-19-17,0-18 1</inkml:trace>
  <inkml:trace contextRef="#ctx0" brushRef="#br0" timeOffset="82496.44">13807 14278 0,'-36'73'16,"17"54"0,-17 18-1,0 0 1,36 0-1,18-54 1,0-36 0,18-92 15</inkml:trace>
  <inkml:trace contextRef="#ctx0" brushRef="#br0" timeOffset="82784.14">14569 13752 0,'18'37'16,"0"53"-1,0 37 1,-36-18 0,-54-18-1</inkml:trace>
  <inkml:trace contextRef="#ctx0" brushRef="#br0" timeOffset="83248.31">10269 14315 0,'0'127'16,"18"-37"-1,18 1 1</inkml:trace>
  <inkml:trace contextRef="#ctx0" brushRef="#br0" timeOffset="83568.34">10033 14278 0,'0'0'0,"36"200"15,-36-73 1</inkml:trace>
  <inkml:trace contextRef="#ctx0" brushRef="#br0" timeOffset="84912.19">15059 13807 0,'-18'109'16,"18"-19"-1,-19 1 1</inkml:trace>
  <inkml:trace contextRef="#ctx0" brushRef="#br0" timeOffset="86319.64">9670 14460 0,'0'0'0,"18"18"47,37 18-32,-1 1 1,-17-19-1,-19 0 1</inkml:trace>
  <inkml:trace contextRef="#ctx0" brushRef="#br0" timeOffset="86560.27">9561 14569 0,'73'72'16,"0"-35"-1,-19-1 1,0 0-1</inkml:trace>
  <inkml:trace contextRef="#ctx0" brushRef="#br0" timeOffset="87584.67">10233 14315 0,'54'36'15,"1"-18"1,17 0 0,-36-18-1,-54 37 17,-36-37-17,-1 18 1,37-18-1,91 18 17,-1 0-17,-35 0 1,-37 0 0,-55 0-1,-54 19 1,37-37-1,36 18 1,54-18 15,36 0-15,19 0 0,-37 0-1,-90 0 16,-19 0-15,0-18 0,1-19-1,54-17 1,36 0 0,36 17-1,1 1 1,-19 36-1,-72 0 17,-37 18-1,37-18-15,72 36 15,0 1-16,-17 17 1,-19-18 0</inkml:trace>
  <inkml:trace contextRef="#ctx0" brushRef="#br0" timeOffset="95040.2">1560 5933 0,'0'0'0,"19"54"47,-19 19-32,0-1 1,18-17 0,-18 17-1,18-54 1</inkml:trace>
  <inkml:trace contextRef="#ctx0" brushRef="#br0" timeOffset="95744.08">1978 6042 0,'36'54'31,"-18"-18"-15,0 19-1,-18-37 1,37 0 15,-19-54-15,0-19 0,18 1-1,-18-1 1,0 37-1,19 36 17,-19 19-17,0-1 17,0-36-17,18 0 16,-17-18-15,17-37 0,-18 19-1,18 54 32,-18 19-31,1-1-1,-1 18 1,0-17 0,0-1-1,18-36 1</inkml:trace>
  <inkml:trace contextRef="#ctx0" brushRef="#br0" timeOffset="97228.5">2885 5987 0,'0'-18'156,"18"91"94,-18-37-234,0 0-1,36-90 95,-18-1-95,1 19 1,17 72 31,0 1-32,0-1 1,1-18 0,-19 0-1,18-36 1,0 18 0,1-36-1,17-19 1,-18-17-1,1 35 1,-37 74 31,0 35-31,0-17-1,18-1 1,0-18-1,18-17 1,19-19 0</inkml:trace>
  <inkml:trace contextRef="#ctx0" brushRef="#br0" timeOffset="97375.37">3701 5951 0,'0'0'0,"0"91"32,0-37-17,0 0 1</inkml:trace>
  <inkml:trace contextRef="#ctx0" brushRef="#br0" timeOffset="98192.34">4173 5915 0,'-91'36'16,"37"0"-1,36 0 1,18 1 0,54-37 15,1-18-16,-1-19 1,0 1 0,-17 18-1,-1 54 1,18 37 0,-35 17-1,-1-17 1,-18-19-1,-37 1 1,-17-37 0,-19-18 15,19-36-15,18-19-1,54-17 1,18 17-1,55 1 1,36 18 0,-36 17-1,-1 38 1,-35 35 0,-37-18-1,-18-18 1,18-36 15,36-18-15,1-55-1,-19 37 1,19 36 0,17 36-1,37 36 16,-36-36-15</inkml:trace>
  <inkml:trace contextRef="#ctx0" brushRef="#br0" timeOffset="98713.63">5262 5987 0,'0'0'0,"-73"0"16,37 36-1,18-17 1,72-1 15,0-18-15,1-18 0,-19 18-1,-18 0 1,0 36-1,19-18 1,-19 0 0,18-18-1,19 0 1,-19-18 0,18-36-1,19-37 1,-19-36-1,-17 0 1,-19 54 15,-18 164 1,-18 18-17,36 0 1,-18-19-1,18-53 1</inkml:trace>
  <inkml:trace contextRef="#ctx0" brushRef="#br0" timeOffset="98863.7">6005 5969 0,'-54'0'16,"-55"0"-1,37 0 1</inkml:trace>
  <inkml:trace contextRef="#ctx0" brushRef="#br0" timeOffset="99024.43">6187 5951 0,'-18'91'15</inkml:trace>
  <inkml:trace contextRef="#ctx0" brushRef="#br0" timeOffset="99520.27">6568 5969 0,'18'-36'15,"-54"54"1,-1 18-1,1 0 1,36-17 0,55-1 15,-1-36-15,0-19-1,1 1 1,-19 18-1,0 36 1,-17 18 0,17-18-1,0 1 17,-18-38-17,19 1 1,17-18-1,-36 36 1,37 54 15,-19 1 1,0-19-17</inkml:trace>
  <inkml:trace contextRef="#ctx0" brushRef="#br0" timeOffset="100960.4">7929 5842 0,'0'0'0,"-164"54"16,92 1 0,35-1-1,74 1 1,17-1-1,37-36 1,18 0 0,0-18-1,18-36 1,-37-18 0,-72 17-1,-36 19 1,-54 18-1,-19 0 1,37 37 0,35-19-1,56 0 17,17-36-17,37 0 1,0-19-1,-1 1 17,-53 36-17,-1 54 1,-36-17 0,36-37 62,19-37-63,-1 1 1,0 0 0,-35 36-1,17 36 1,-18 19-1,0-19 1,0-18 0,19 0-1,-1-18 1,0-18 0,0-18-1,19-19 1,17-17-1,-17 54 1,-37-1 0,18 1-1,-18 0 17,-18 54-17,0 19 1,0-1-1,0 1 1,0-19 0,19-18-1,17-36 32,0 0-31,0-37-1,19-17 1,-1-19 0,1-36-1,-1 0 1,-18 18 0,-17 37-1,-38 17 16,19 37-15,-36 73 31,36 53-31,-18 19-1,0-18 1,0-36-1,18-37 1,18-18 0</inkml:trace>
  <inkml:trace contextRef="#ctx0" brushRef="#br0" timeOffset="101135.69">9743 5860 0,'-127'-36'16,"36"18"0</inkml:trace>
  <inkml:trace contextRef="#ctx0" brushRef="#br0" timeOffset="101471.7">9852 5896 0,'0'0'0,"-18"91"16,72-109 47,0-36-48,19 17 1,0-17-1,-19 54 1,19 0 15</inkml:trace>
  <inkml:trace contextRef="#ctx0" brushRef="#br0" timeOffset="101792.31">10360 5860 0,'-55'36'15,"19"19"1,18-19 0,18-18-1,36 19 1,-18-37-1,19 0 1,17-19 0,-18-17-1,-18 18 1,-36-18 0,-18 36-1,0-18 1</inkml:trace>
  <inkml:trace contextRef="#ctx0" brushRef="#br0" timeOffset="102320.24">10831 5588 0,'-18'-18'31,"0"72"-15,-18 37-1,0 36 1,-1-36 0,37-1-1,0-35 1,18-19-1,19-36 1</inkml:trace>
  <inkml:trace contextRef="#ctx0" brushRef="#br0" timeOffset="103280.19">11321 5624 0,'0'0'0,"18"-54"15,1 18 1,17-19 0,0-17-1,19-1 1,-1 19-1,-36 17 1,0 19 15,-36 36 16</inkml:trace>
  <inkml:trace contextRef="#ctx0" brushRef="#br0" timeOffset="103888.71">11557 5153 0,'55'0'15,"-1"0"1,0 0 0,1 0-1,-1 0 1,-17 0-1,-1 0 1,-18 0 0,0-19-1,0 56 32,-18 17-31,0 1-1,-18-1 1,-18-18 0,36-18-1,-18 1 1,0-1 0</inkml:trace>
  <inkml:trace contextRef="#ctx0" brushRef="#br0" timeOffset="104815.68">12555 4808 0,'-127'-18'16,"36"72"0,55 1-1,18-1 1,36 0-1,0-35 1,37-1 0,-1-36-1,0-1 1,1-17 0,-1-18-1,-17 17 1,-19 74 31,0 17-32,0 1 1,18-1 0,1-36-1,17 0 1,0-36 15</inkml:trace>
  <inkml:trace contextRef="#ctx0" brushRef="#br0" timeOffset="105007.86">13027 4935 0,'0'0'0,"0"54"16,0 1-1,18-19 1,0-18 0</inkml:trace>
  <inkml:trace contextRef="#ctx0" brushRef="#br0" timeOffset="105391.34">13299 4971 0,'18'109'15,"-18"-91"1,36-18 47,1-54-48,17-1 1,-18 1-1,1 36 1,-1 36 0,18 0-1,-17 18 1,-19-18 0</inkml:trace>
  <inkml:trace contextRef="#ctx0" brushRef="#br0" timeOffset="106005.67">13879 4971 0,'-18'91'15,"18"-19"1,0 19 0,18-18-1,-18-37 1,0-90 46,37-19-46,35 0 0,19-17-1,0 35 1,-1 37 0,-53 18-1,-19 0 1,0 36-1,-18-17 1,-36 17 15,-19 0-15,-17-36-16</inkml:trace>
  <inkml:trace contextRef="#ctx0" brushRef="#br0" timeOffset="106890.48">14605 5062 0,'-54'54'15,"36"1"1,18-19 0,0-18-1,36-18 16,0-18-15,0-18 0,1-19-1,-1 1 1,-18 18 0,-18 17-1,36 19 32,-17 19-31,-1 35-1,18 0 1,-18-17 0,0-19-1,-18 0 1,-18 18 15,54-72 47,1 0-62,-1 18-1,0-37 1,-18 37 0,19-18-1,-1 18 1,0-1 0,37-17-1,-37 36 1,0-18-1,1 18 17,-1 0-17,0 18 1,1 0 0</inkml:trace>
  <inkml:trace contextRef="#ctx0" brushRef="#br0" timeOffset="107360.06">15730 4717 0,'0'0'0,"-18"36"16,0 37 0,-19 54-1,19 18 1,18-36-1,0-18 1,0-37 0,0-36-1</inkml:trace>
  <inkml:trace contextRef="#ctx0" brushRef="#br0" timeOffset="107583.54">16057 5153 0,'0'0'0,"-109"-55"16,0 19-1,0 18 1,18 18 0</inkml:trace>
  <inkml:trace contextRef="#ctx0" brushRef="#br0" timeOffset="108512.08">16365 5044 0,'-73'0'16,"55"18"0,18 18-1,0 19 1,18-19 0,1 0-1,17 0 1,-18-17-1,-18 17 1,-36 0 0,-55-18-1,-36 0 1,36-18 0</inkml:trace>
  <inkml:trace contextRef="#ctx0" brushRef="#br0" timeOffset="108767.99">16565 5534 0,'54'-55'16</inkml:trace>
  <inkml:trace contextRef="#ctx0" brushRef="#br0" timeOffset="131151.54">11140 15712 0,'-55'54'16,"1"37"-1,-19 18 1,19 0-1,0-1 1,-1-35 0,37-19-1,-18-54 1,-19-18 0,19-18-1</inkml:trace>
  <inkml:trace contextRef="#ctx0" brushRef="#br0" timeOffset="131376.3">10596 16165 0,'0'73'15,"72"-19"1,19-36-1,18-18 1,0-18 0,-19 0-1,-35 0 1</inkml:trace>
  <inkml:trace contextRef="#ctx0" brushRef="#br0" timeOffset="131728.05">10686 16183 0,'-145'218'15,"109"-109"1,18-36 0,18-37-1,18-18 1,54-36 0,37-18-1,36-19 1,1-17-1,-1 35 1,-73 37 0,-54 0-1</inkml:trace>
  <inkml:trace contextRef="#ctx0" brushRef="#br0" timeOffset="132936.33">8600 17054 0,'-55'-36'16,"19"18"0,-18 18-1,-19 36 1,19 19 0,-1 35-1,37 1 1,36-18 15,19-37-15,-1-36-1,36-36 1,19-55 0,18-36-1,-36-18 1,-1 0-1,-36-1 1,-17 38 0,-56 35-1,19 55 1,18 54 0,-54 73-1,36 18 1,36 0-1,36-36 1,37-19 0,0-17-1,-1-55 1,19-37 15,-18-35-15,0-1-1,-73-17 1,-36 35 0,-19 73-1,-35 37 1,17 54 0,37-1-1,36-17 1,37-36-1,17-55-15,1-37 16,-1-17 0,1-55-1,-19 0 1,-17-54 0,-37 18-1,0 36 1,0 73-1,0 72 17,0 73-1,18 36-15,0-18-1,0-18 1,55-37-1</inkml:trace>
  <inkml:trace contextRef="#ctx0" brushRef="#br0" timeOffset="133088.29">9906 16746 0,'-254'127'16</inkml:trace>
  <inkml:trace contextRef="#ctx0" brushRef="#br0" timeOffset="133987.57">9942 17054 0,'91'18'16,"-36"-54"0,-1-18-1,-36-19 1,-36 19-1,0 36 1,-37 54 0,19 36-1,18 19 1,36-36 0,18-37-1,19-18 1,36-37-1,-19-17 1,-36 18 0,1-1-1,-19 37 17,18 37-17,-18-1 1,19 0-1,-1-18 17,-18-36-17,36-18 1,-17-18 0,17-1-1,-18 19 1,1 54 15,-19 18-15,18 19-1,0 17 1,1-35 0,17-19-1,1-36 1,17-55-1,-17-18 1,-1-54 0,-18 0-1,-18 18 1,-18 73 0,0 108 15,19 37-16,-19 54 1,0-18 0,36-36-1</inkml:trace>
  <inkml:trace contextRef="#ctx0" brushRef="#br0" timeOffset="134175.61">11612 16619 0,'-146'109'16,"38"-55"-1,17 1 16</inkml:trace>
  <inkml:trace contextRef="#ctx0" brushRef="#br0" timeOffset="134387.97">11702 16710 0,'55'163'15,"-19"-91"1,18-35 0</inkml:trace>
  <inkml:trace contextRef="#ctx0" brushRef="#br0" timeOffset="135239.82">12247 16546 0,'0'0'0,"-91"164"16,109-74 0,18-35-1,19-37 1,-19-18-1,18-55 1,-17 19 15,-37-36-15,-18-19 0,-19 55-1,110 36 48,-19 18-48,1-18 1,-1 0 0,-18 0-1,-17 0 1,17 0-1,0-37 1,-18 1 0,19-18-1,-19 17 1,18 1 0,37 36-1,-19-18 1,37 18-1,-19 0 1,19 0 15,-37 0-31</inkml:trace>
  <inkml:trace contextRef="#ctx0" brushRef="#br0" timeOffset="136543.5">12337 17036 0,'-109'109'16,"73"-36"-1,54-1 1,19-17 0,35-19-1,1-36 1,17-18 0,1-19-1,0-35 1,-19 17-1,-35-17 1,-55 17 0,-1 55-1,-35 19 1,0 35 0,35 19-1,38-19 1,17-36-1,0 0 17,37-36-17,-19-18 1,19-19 0,-37 1-1,0 36 1,-18 0-1,19 36 1,-1 18 0,0-18-1,-18-18 1,1 0 0,-1-36-1,18 0 16,-18-19-15,0 37 0,19 36 15,-1 0-15,-18 19-1,18-19 1,1 0-1,-1-18 1,0 0 0,0-36-1,19-37 1,-19-18 0,-36-36-1,0 0 1,-18 37-1,0 72 1,0 54 15,0 91-15,36-18 0,18 0-1,-18-55 1</inkml:trace>
  <inkml:trace contextRef="#ctx0" brushRef="#br0" timeOffset="136720.55">13861 16746 0,'-163'91'16,"90"-55"0</inkml:trace>
  <inkml:trace contextRef="#ctx0" brushRef="#br0" timeOffset="137057.74">14115 16964 0,'18'36'16,"-18"-109"31,0 1-32,0-19 1,0 37 0,55 17-1,-1 37 1,-17 0-1</inkml:trace>
  <inkml:trace contextRef="#ctx0" brushRef="#br0" timeOffset="137441.44">14369 16945 0,'109'-90'16,"-54"17"0,-19-18-1,-18 37 1,-54 54 15,-1 54-15,1 37-1,18 0 1,54-37 0,19 1-1,17-1 1,19-54 0,0-36-1,-37-19 16,-36-17-31</inkml:trace>
  <inkml:trace contextRef="#ctx0" brushRef="#br0" timeOffset="144456.03">2304 8654 0,'0'-54'15,"-18"-19"1,-18-36-1,-19 0 1,1 1 0,-19 17-1,19 18 1,36 19 0,0 18-1,36 36 32</inkml:trace>
  <inkml:trace contextRef="#ctx0" brushRef="#br0" timeOffset="145352.91">1034 6368 0,'0'0'0,"-18"36"46,0 19-30,0-1 0,-18 1-1,-1-19 1,92-18 62,-1-36-62,19 36-1,17 18 1,-53 1 0,-19-19-1,-18 18 1,-36-18-1,-37 0 1,-18-18 0,19-18-1</inkml:trace>
  <inkml:trace contextRef="#ctx0" brushRef="#br0" timeOffset="146201.99">1161 6858 0,'145'36'16,"-54"-36"-1,0-18 1,-55 0-1,0 0 1,-72 18 15,-18 0-15,-1 36 0,19 0-1,18-17 1,36 17-1,36 0 1,19-18 0,36-18-1,0 0 1,18-18 0,18-18 15,-36-37-16,-37 37 1,-54 0 0,-36 36 15,-54 18-15,-1 36-1,19 55 1,36-54-1,-1-1 1,56 0 0,-1-35-1,37-19 1,35-19 0,1-35-1,18-19 1,0-17-1,-54 35 1,-37 37 0,-127 73 31,1 35-32,-1 1 1,18-18-1,19-1 1</inkml:trace>
  <inkml:trace contextRef="#ctx0" brushRef="#br0" timeOffset="146375.71">2631 7185 0,'-145'-127'16,"36"72"-1,-18 19 1</inkml:trace>
  <inkml:trace contextRef="#ctx0" brushRef="#br0" timeOffset="146969.19">2359 7275 0,'163'127'15,"-54"-90"1,0-37-1,-37-19 1,-17-17 0,-37-18-1,-73 17 1,-35 37 0,17 37-1,19 17 1,54-18-1,36 19 1,18-19 0,37 0-1,0-36 17,0 19-17,-55-1 1,-36 18-1,-18 0 1,0 1 0,54-56 31,55 1-32,17 0 1,-17 36-1,0 19 1,-73-1 0</inkml:trace>
  <inkml:trace contextRef="#ctx0" brushRef="#br0" timeOffset="147352.94">1216 7003 0,'-55'55'47,"1"35"-31,-1-17-1,1-1 1,18-17 0,18-19-1</inkml:trace>
  <inkml:trace contextRef="#ctx0" brushRef="#br0" timeOffset="147527.61">1252 7348 0,'-18'54'15,"-18"1"1,-1-19 0,37 0-1</inkml:trace>
  <inkml:trace contextRef="#ctx0" brushRef="#br0" timeOffset="147920.26">1651 7547 0,'145'0'15,"-36"0"1,-36-36 0,-1-18-1,-35-19 17,-37 19-17,-19 36 1,-53 36-1,-1 18 1,-17 37 0,17 17-1,37-17 1,-1-19 0,19 1-1,36-37 1</inkml:trace>
  <inkml:trace contextRef="#ctx0" brushRef="#br0" timeOffset="148056.31">1941 7638 0,'0'0'0,"-127"-54"16,55 36-1</inkml:trace>
  <inkml:trace contextRef="#ctx0" brushRef="#br0" timeOffset="148375.83">1960 7729 0,'235'72'15,"-126"-72"1,-36-18 0,-37-36-1,-36 18 1,-36 17 0,-19 19-1,1 37 1,18-1-1,18 18 1,36 19 0,54 36-1,19-37 1</inkml:trace>
  <inkml:trace contextRef="#ctx0" brushRef="#br0" timeOffset="153831.95">8418 16510 0,'-344'18'16,"162"0"-1,1 0 1,54 1 0,36-1-1,73-18 1,36-37 31</inkml:trace>
  <inkml:trace contextRef="#ctx0" brushRef="#br0" timeOffset="154023.96">7638 16419 0,'73'164'15,"-37"-37"1,-18-37 0,-18-72-1</inkml:trace>
  <inkml:trace contextRef="#ctx0" brushRef="#br0" timeOffset="154312.65">7729 16419 0,'0'0'0,"-127"73"16,36 18-1,19-1 1,54-17 0,36-37-1,36 0 1,37-17 0,18-19-1,0-19 1,-73 1-1</inkml:trace>
  <inkml:trace contextRef="#ctx0" brushRef="#br0" timeOffset="155631.75">2885 16510 0,'54'163'15,"-36"-54"1,-18-36-1,19-37 17,-1-72-1,18-37-15,0-36-1,-36 19 1,37 53-1,-19 55 17,18 37-17,18 36 1,19-55 0,18-36-1,36-36 1,-18-1-1,-19-17 1,-35-1 0,-55 19-1,-37 18 1,-17 54 0,-19 19-1,55-1 1,36-36-1,19 0 1,17-36 0,-18 0-1,1-18 1,-19 0 0,0-1-1,-18 1 1,18 0-1,0 18 1,37-1 0,-1 1-1,19 18 17,-19 37-17,1-1 1,-19 18-1,-18-36 1,0 1 0,18-74 31,-17 1-32,17 17 1,0 19-1,37 36 1,-1 1 0,19 17-1,0 18 1,-37-17 0</inkml:trace>
  <inkml:trace contextRef="#ctx0" brushRef="#br0" timeOffset="156736">4354 16093 0,'19'109'16,"35"18"0,0 36-1,1-36 1,-1-18-1,-17-37 1,-1-35 0,18-74-1</inkml:trace>
  <inkml:trace contextRef="#ctx0" brushRef="#br0" timeOffset="156927.52">4917 16401 0,'-218'55'16,"91"17"-1,18-17 1,37-19-1</inkml:trace>
  <inkml:trace contextRef="#ctx0" brushRef="#br0" timeOffset="158000.47">4300 17091 0,'0'0'0,"0"108"16,36-35-1,1-37 1,-19-36-1,36 0 1,-18-18 0,1-36-1,-1 17 1,-18 19 0,0 18-1,37 18 1,17 19-1,-17-19 1,-1-18 0,1 0-1,-1-18 1,-18-19 0,-18-17-1,-18-19 1,-36 1-1,-18 54 1,17 0 0,56 36 15</inkml:trace>
  <inkml:trace contextRef="#ctx0" brushRef="#br0" timeOffset="159071.94">5243 16982 0,'0'0'0,"-72"72"0,72-17 31,36-37-15,0-18 0,1-18-1,17-19 1,-18 1 0,1-18-1,-19 54 16,36 0-15,-36 18 0,19 0-1,-19-18 1,18-18 0,0-18-1,-17-1 1,-1 19 15,18 36-15,0 0-1,1-18 1,-19 0 0,0 0-1,18-18 1,-18-18-1,0 18 1,19 0 15,17 36-15,-18 0 0,19 18-1,-1-18 1,-17-18-1,17 0 1,-36 0 0,0 0 15,-18-36 16,0-18-32,18 17 1,-18 1 0,19 0 15,-1 0-15,0-19-1,-18-17 1,0-1-1,-36 0 1,-1 19 0,19 18-1,18 126 32,36 19-31,19 0-1,-19-54 1</inkml:trace>
  <inkml:trace contextRef="#ctx0" brushRef="#br0" timeOffset="159263.5">6586 16492 0,'0'0'0,"-163"36"15,54 0 1,18 1 0</inkml:trace>
  <inkml:trace contextRef="#ctx0" brushRef="#br0" timeOffset="160184.55">6640 16746 0,'0'0'0,"109"-55"15,-36 1 1,-19 0 0,-36-19-1,-18 37 1,-36 18 15,0 36-15,-19 36-1,19 19 1,54-1 0,19-35-1,35-37 1,1-37 0,36-17-1,-1-1 1,1-35-1,-36 17 1,-1 1 0,-35-1-1,-37 37 1,-55 54 31,1 18-32,18 0 1,-1 19 0,37-19-1,18 0 1,1-17 0,17-1-1,18-36 1,-17-1-1,-1-35 1,0-19 0,-18-35-1,-18-19 1,-18 18 0,-54-36 46,53 181-46,19 36-1,37 55 1,17-18 0,1-18-1,-19 0 1,36-73-1</inkml:trace>
  <inkml:trace contextRef="#ctx0" brushRef="#br0" timeOffset="172080.38">12755 16256 0,'36'-73'15,"36"1"1,55-19-1,19 19 1,17-1 0,-18 19-1,-36 17 1,-37 19 0,-35 0-1,-55-36 16,-1 17-15</inkml:trace>
  <inkml:trace contextRef="#ctx0" brushRef="#br0" timeOffset="172223.85">13680 15657 0,'91'127'16,"-55"-54"0,-36-37-1</inkml:trace>
  <inkml:trace contextRef="#ctx0" brushRef="#br0" timeOffset="172548.67">13662 15585 0,'109'-18'16,"-19"36"-1,37 0 1,-36 0-1,-37 18 1,-35-18 0,-38 37-1,-35-19 1,-37 19 0,1-1-1,53-36 1</inkml:trace>
  <inkml:trace contextRef="#ctx0" brushRef="#br0" timeOffset="174000.65">14569 15639 0,'-36'73'16,"17"-19"0,19-18-1,37 1 16,-1-55-15,55-19 0,-19 1-1,-35 18 1,-1 18 0,-18 18-1,-18 18 1,0-18-1,36 1 17,19-38-17,-1-17 1,1 0 0,-19 18-1,-18 36 16,-18 18-15,0-18 0,36-18 31,1-18-32,17 0 1,0-36-1,-17 35 1,-1 19 0,-36 19 15,-18 35-15,18-18 15,-18 1-16,36-19 1,18 0 0,19-18-1,-1-18 1,-2431 0 0,4881-1-1,-2431 1 1,-55 0-1,-55 18 189,1 36-189,18 1 1,18-1-1,0 18 1,36-17 0,1-19-1,17 0 1</inkml:trace>
  <inkml:trace contextRef="#ctx0" brushRef="#br0" timeOffset="174401.56">16038 15857 0,'0'0'0,"-108"36"0,71-18 16,-17 19 15,36-1-15,0-18-1,36 0 1,18 0 0,18 0-1,1-18 1,17-18-1,-17-18 1,-19 0 0,-54-19-1,-36 19 1,-19 18 0,19 36-1</inkml:trace>
  <inkml:trace contextRef="#ctx0" brushRef="#br0" timeOffset="175268.49">16365 15929 0,'0'0'0,"-163"-54"16,-37 0-1,-36-1 1,-18 19 0,18 0-1,37 36 1,90-19-1,91 19 1,54 19 15,19-1-15,-1-18 0</inkml:trace>
  <inkml:trace contextRef="#ctx0" brushRef="#br0" timeOffset="175760.84">15222 15113 0,'0'-54'16,"-36"35"0,-19 38-1,-17 17 1,17 18-1,19 1 1,36-1 0,36 1-1,1-19 1,53-18 0</inkml:trace>
  <inkml:trace contextRef="#ctx0" brushRef="#br0" timeOffset="176128">15476 15258 0,'-109'55'16,"73"-19"-1,36 0 1,18-18 0,18-18-1,1 0 1,-1-18 0,-18 18-1</inkml:trace>
  <inkml:trace contextRef="#ctx0" brushRef="#br0" timeOffset="177855.76">14351 14968 0,'0'36'16,"-18"19"0,18-1-1,-18-18 1,18 1-1,18-19 17,18-36-17,19-1 1,-1-17 0,1 0-1,-19 18 1,0 18-1,-36 18 1,0 18 0,0 0-1,-18-17 1,36-1 15,18-18-15,1-18-1,17-19 1,-18 19 0,1 0 15,-19 36-15,0 0-1,-18 0 1,0 19-1,0-19 1,18 0 31,0-36-31,19-18-1,-19-1 1,18 1-1,0 0 1,1 36 0,-19 0-1,-18 36 17,0-18-17,-18 18 1,-1 1-1,19-19 1,0 18 0,19-18-1</inkml:trace>
  <inkml:trace contextRef="#ctx0" brushRef="#br0" timeOffset="178655.69">15621 15240 0,'-72'54'15,"35"1"1,19-1 0,18 1-1,36-37 1,19-18 0,-1 0-1,1-18 1,-1 0-1,-36-19 1,-36-17 0,-36 18-1,-19-1 1,1 37 0,35 0-1</inkml:trace>
  <inkml:trace contextRef="#ctx0" brushRef="#br0" timeOffset="179247.77">15984 15367 0,'-36'91'31,"18"-73"-15,36-18 15,36-18-16,-18 0 1,19-37 0,-19 37-1,0 36 1,-17 18 0,-19 1-1,0-19 1,36 0 15,-18-36-15,18 0-1,1 0 1,-19-1 0,0 38 15,-18 17-16,0 18 1,0-17 0,0-19-1,36 0 1</inkml:trace>
  <inkml:trace contextRef="#ctx0" brushRef="#br0" timeOffset="179506.69">16964 15258 0,'-55'-18'16,"-35"54"-1,17 55 1,0 0-1,37-19 17,18-17-17,18-19 1,18-18 0</inkml:trace>
  <inkml:trace contextRef="#ctx0" brushRef="#br0" timeOffset="179647.79">16800 15567 0,'-54'-19'15,"-19"1"1,19 18 0,18 0-1</inkml:trace>
  <inkml:trace contextRef="#ctx0" brushRef="#br0" timeOffset="180274.23">16891 15639 0,'-54'36'15,"72"1"17,18-37-17,19 0 1,-19-18 0,-18-1-1,0 56 48,0-19-48,0 0 17,19 0-17,-19-18 16,0-36 16,18 0-31,1 36 0,17 0-1,-36 36 16,18-18-15,-17 18 0,-1-18-1,18 1 17,0-19-17</inkml:trace>
  <inkml:trace contextRef="#ctx0" brushRef="#br0" timeOffset="180507.62">17726 15512 0,'-55'91'16,"-17"0"-1,-1-1 1,19 1 0,17-37-1,19-17 1</inkml:trace>
  <inkml:trace contextRef="#ctx0" brushRef="#br0" timeOffset="180687.74">17689 15875 0,'-145'-18'16,"91"0"-1,18 18 1,36 18-1</inkml:trace>
  <inkml:trace contextRef="#ctx0" brushRef="#br0" timeOffset="181459.42">17853 16020 0,'-109'-54'15,"36"54"1,37 18 0,36 0 31,36-18-32,19 18 1,-1-18-1,-18 0 1,-17 55 15,-38-1-15,19-18 0,0-18-1,19 1 1,-1-1-1,36-36 1,1-1 0,17-35-1,19-37 1,-19 19 0,-17 35-1,-73 74 16,0 53-15,-19-35 0,19-1-1,0-17 1,36-19 0,0 0-1,37-18 1,-1 0-1,-36 18 1,19 36 0,-56 1-1,1-19 1,-36-18 0,-19-18-1,1 0 16,-1-36-15,55 0-16</inkml:trace>
  <inkml:trace contextRef="#ctx0" brushRef="#br0" timeOffset="181943.66">18705 16147 0,'-163'145'16,"72"-72"-1,55-19 1,36 19-1,36-19 1,55-17 0,18-19-1,18-36 1,-36-19 0,-73 1-1,-36-18 1,-37 35-1,-35 19 1,-1 55 0,55 17-1,36 37 1,18-36 0,36-1 15,1-35-16,17-37-15</inkml:trace>
  <inkml:trace contextRef="#ctx0" brushRef="#br0" timeOffset="191143.64">18597 17834 0,'-164'55'16,"74"-1"-1,35 1 1,37-37 0,36 0-1,37 0 1,35 0 0,1 19-1,-37-1 1,-35 18-1,-38 19 1,-35 18 0,-37-37-1,19-18 1,35-90 0</inkml:trace>
  <inkml:trace contextRef="#ctx0" brushRef="#br0" timeOffset="191400.17">18978 17726 0,'0'199'16,"0"-72"-1,0-36 1,18-37 0,0-54-1</inkml:trace>
  <inkml:trace contextRef="#ctx0" brushRef="#br0" timeOffset="191559.56">19304 17925 0,'-145'18'15,"54"19"1,1-1-1</inkml:trace>
  <inkml:trace contextRef="#ctx0" brushRef="#br0" timeOffset="192505.46">19322 18107 0,'164'-37'16,"-92"1"-1,-17 0 1,-37-19 0,-18 37-1,-73 0 1,1 54-1,-19 19 1,55 17 15,54-17-15,36-19 0,19-18-1,36-36 1,-19-18-1,1-1 1,-37 1 0,-90 54 31,0 37-32,18-19 1,54-18 15,18-36-15,1-18-1,-1-19 1,1 19 0,-37 36-1,18 18 1,0 18-1,1 1 1,-1-19 0,0 0-1,19-18 1,17-36 0,-17-19-1,17-35 1,-35-37-1,-1-19 1,-18 19 0,-36 19-1,-18 198 32,54 19-31,0 54-1,0-17 1,0-38 0,-18-35 15,-54-37-31</inkml:trace>
  <inkml:trace contextRef="#ctx0" brushRef="#br0" timeOffset="192855.38">18197 17617 0,'55'54'16,"-37"-36"-1</inkml:trace>
  <inkml:trace contextRef="#ctx0" brushRef="#br0" timeOffset="193080.12">18034 17599 0,'73'108'16,"-37"-53"-1,0-1 1</inkml:trace>
  <inkml:trace contextRef="#ctx0" brushRef="#br0" timeOffset="194290.57">21318 17853 0,'0'36'16,"54"36"0,1 19-1,-19 36 1,-36 18 0,-54-36-1,-37-18 16,-18-55-15,18-36 0,19-36-1,-1-37 1,73-17 0,91-19-1,54 36 1</inkml:trace>
  <inkml:trace contextRef="#ctx0" brushRef="#br0" timeOffset="195041.26">21572 18034 0,'272'-91'15,"-236"73"1,-108 18 15,17 55-15,19-1-1,36-18 1,36 1 0,1-37-1,17-37 1,1 1 0,-19 0-1,-18-19 1,-36 1-1,-18-1 1,-1 37 0,19-36 15,36-1-15,19 1-1,17-19 1,19 19-1,17 36 1,-35 36 0,-1 36-1,1 37 1,-19 0 0,-36 0-1,0-19 1,0-36-1,36-54 32,0-18-31,1-37 0,17 1-1,37 54 1,-19 18-1,-17 18 1,-37 36 0,-54 1-1,-19 17 1,-54-35 0,19-1-1,35-36 1</inkml:trace>
  <inkml:trace contextRef="#ctx0" brushRef="#br0" timeOffset="195425.01">23060 17689 0,'0'0'0,"-145"73"16,72-37-1,19-18 1,54 19 0,36-1-1,36 0 1,19 0-1,-36 1 1,-19-1 0,-54 18-1,-19 1 1,-17-37 0,0-36-1,35-18 1</inkml:trace>
  <inkml:trace contextRef="#ctx0" brushRef="#br0" timeOffset="195679.21">23604 17508 0,'-18'127'16,"18"-109"-1</inkml:trace>
  <inkml:trace contextRef="#ctx0" brushRef="#br0" timeOffset="195871.61">23785 17399 0,'0'0'0,"19"91"16,-1-37-1,-18-18 1</inkml:trace>
  <inkml:trace contextRef="#ctx0" brushRef="#br0" timeOffset="-213347.83">22352 8455 0,'18'-19'15,"55"38"1,54 17-1,18 18 1,18-17 0,-36-1-1,-18 18 1,-18 1 0</inkml:trace>
  <inkml:trace contextRef="#ctx0" brushRef="#br0" timeOffset="-212993.02">23985 8926 0,'-109'-90'15,"-18"71"1,36 38 0,19-1-1,17 36 1,37-18-1,36 37 1,37-19 0,36 19-1,-1-37 1</inkml:trace>
  <inkml:trace contextRef="#ctx0" brushRef="#br0" timeOffset="-212295.89">24384 8836 0,'0'0'0,"-72"72"15,-55 19 1,18-19-1,18-17 1,73-19 0,18 0-1,36-17 1,37-19 0,-1 0-1,-54 54 16,-36 0-15,0 19 0,36-19-1,19 1 1,35-19 0,1 0-1,-1-36 1,-17-36-1,-37 18 1,-36-18 0,-73 18-1,0 36 1,55 18 0,36 18-1,36-17 1,19 17 15,17-18-15,1-36-1,-1 0 1,-53-36 0,-19-18-1,-37-1 1,-35 37-1,17 36 1</inkml:trace>
  <inkml:trace contextRef="#ctx0" brushRef="#br0" timeOffset="-211984.39">24711 9870 0,'-18'-37'16,"-37"1"0,1 36-1,-1 18 1,55 37 0,18-1-1,37-18 1,-1 1-1,-17-19 1,-19-36 15,-36-55-15,-37 19 0</inkml:trace>
  <inkml:trace contextRef="#ctx0" brushRef="#br0" timeOffset="-211376.93">25055 10142 0,'-72'-73'16,"-1"55"-1,37 18 1,18 36 0,18 37-1,18 0 1,-18-37 0,-18-18-1,-37-18 16,-17-18-15,36 0 0,72 54 15,36 18-15,1-17-1,18 17 1,-1-36-1,1-18 1,-36-36 0,-37 18-1,-73-37 1,-17 1 0,-19 36-1,37 36 1,35 0-1,19 55 1,37 36 0,17 18-1,-36-73 1</inkml:trace>
  <inkml:trace contextRef="#ctx0" brushRef="#br0" timeOffset="-211011.81">23713 9543 0,'0'0'0,"-36"55"16,-19 35-1,-17-17 1,17-1 0,19-17-1</inkml:trace>
  <inkml:trace contextRef="#ctx0" brushRef="#br0" timeOffset="-210856.69">23804 9888 0,'0'0'0,"-164"-91"16,55 73 0</inkml:trace>
  <inkml:trace contextRef="#ctx0" brushRef="#br0" timeOffset="-210536.52">24003 9997 0,'0'0'0,"-127"18"16,91 0-1,36 18 1,72 1 15,1-1-15,0-36 0,-19 0-1,-18-18 1,-36-37-1,-54-35 1,-55 35 0</inkml:trace>
  <inkml:trace contextRef="#ctx0" brushRef="#br0" timeOffset="-209009.51">23005 9561 0,'-163'91'15,"90"0"1,-17-1 0,72-17-1,54 0 1,36-19 0,19 0-1,18-35 1,0-19-1,-37-55 1,-35 19 0,-55 0-1,-73 36 1,-18 18 0,18 36-1,55 1 1,54-1-1,55 0 1,36 1 0,18-1-1,36 1 1,-18-37 15,-36-36-15,-37 0-1,-72-19 1,-72-17 0,-55 36-1,0 18 1,72 36 0,37 0-1,55 19 1,53-19-1,1 0 1,0-36 0,-37 0-1,1 0 1,-74 37 31,19-1-32,0 18 1,0-17 0,19-1-1,17-18 1,0 0 0,19-18-1,17-18 1,1-18-1,-37-1 1,-36 92 31,-18-1-31,0 1-1,18-1 1,18 1-1,36-19 1,19 0 0,18-18-1,17-36 1,-17 0 0,-55 0-1,-54 54 63,18 0-62,55 19 0,17-19-1,19-18 1,-18 0-1,-1-36 1,-17-36 0,-55 18-1,-55-19 1,-36 37 0,1 18-1,17 36 1,19 37-1,17 36 1,37 36 0,19 0-1</inkml:trace>
  <inkml:trace contextRef="#ctx0" brushRef="#br0" timeOffset="-161128.81">18869 9162 0,'-55'73'0,"1"36"15,18-1 17,-37 38-17,19-19 1,-37 0 0,0 0-1,37-19 1,-1-17-1,19-18 1,18-37 0,0 18-1,-37-35 1</inkml:trace>
  <inkml:trace contextRef="#ctx0" brushRef="#br0" timeOffset="-159485.72">16891 10106 0,'0'0'0,"-163"163"16,72-36-1,37 0 1,54-55 0,36 1-1,37-37 1,35-36 0,74-18-1,-19-36 1,-36-37-1,-54 37 1,-55 17 0,-109 55 15,0 37-15,19 17 15,72-17-16,54-1 1,55-36 0,54 1-1,19-19 1,-1-19 0,-54-35-1,-54 0 1,-73 17-1,-73 1 1,-36 54 0,1 18-1,89 19 1,38-37 15,71 0-15,19-18-1,18 0 1,-36-18 0,-37 0-1,-36 18 1,1 18 0,-1 18-1,18 1 1,37-19-1,-1 0 1,1-18 0,-19-18-1,19 0 1,-1-19 0,-35 37 15,-19 0-16,0 55 1,0-1 0,0-18-1,37-17 1,17-1 0,37-18-1,-18-18 1,18-37-1,-19-17 1,-17 53 0,-55 1-1,0 73 32,-18-19-31,-18 18-1,18-17 1,0-1 0,0 0-1,18-18 1,0 1 0</inkml:trace>
  <inkml:trace contextRef="#ctx0" brushRef="#br0" timeOffset="-159118.54">19830 10831 0,'0'0'0,"-36"55"15,18-19 1,18 0 0,0 1 15</inkml:trace>
  <inkml:trace contextRef="#ctx0" brushRef="#br0" timeOffset="-158634.77">20030 10904 0,'18'36'15,"0"0"17,0 1-32,37-1 31,-1-18-16,55 0 1,0 0 0,18-36-1,-36-18 1,-37-18 0,-54-1-1,-36 19 1,-19 18-1,1 54 1,-1 0 0,55 55-1,19 18 1,-1 0 0,-18-19-1,-55-35 1,-35-37-1,-37-36 1,-55-18 0,-54-37-1</inkml:trace>
  <inkml:trace contextRef="#ctx0" brushRef="#br0" timeOffset="-157316.02">17490 10958 0,'-18'109'16,"18"-18"-1,-18-19 1,36-35 0,18-19-1,55-18 1,-1-18 15,-17-19-15,-19 37-1,1 37 1,-37 35 0,36-17-1,19-1 1,18-36-1,-1-18 1,1-18 0,-18-18-1,-19-37 1,-72 19 0,-36 36-1,-37 36 1,36 36-1,55-17 1,37-1 0,17-18-1,19-18 1,-1-18 0,1-18-1,-1-19 1,-35 19-1,-19 90 17,0 1-17,0-37 1,18 0 0,19 0-1,-1-18 1,19-18-1,-19 0 1,-17 18 0,-19 18-1,0 0 1,0 18 0,0-17-1,18-1 1,1-18-1,17 0 17,1 0-17,-19 0 1,0 18 0,19 18-1,-1 0 1,19-17-1,17-1 1,1 0 0,0-18-1,-19-18 1,-17-19 0,-73 1-1,-19-18 1,-35 54-1,35 18 1,19 18 15,36 19-15,37-1 0,17 19-1,19-19 1,0 0-16</inkml:trace>
  <inkml:trace contextRef="#ctx0" brushRef="#br0" timeOffset="-156664.03">17163 11593 0,'-217'-54'16,"71"90"-1,38 19 1,53 17 0,73 19-1,37 0 1,17-37 15,55-18-15</inkml:trace>
  <inkml:trace contextRef="#ctx0" brushRef="#br0" timeOffset="-156331.41">17435 11775 0,'-90'0'16,"-1"36"0,37 18-1,54-17 1,36-1 0,36-36-1,37-18 1,-18-18-1,0-19 1,-55 19 0,-54-19-1,-55 19 1,1 36 0,17 18-1</inkml:trace>
  <inkml:trace contextRef="#ctx0" brushRef="#br0" timeOffset="-155447.65">17889 11811 0,'-36'109'16,"36"-73"-1,18-18 1,36 0 0,19-18 15,-1-18-16,1-18 1,0-37 0,-55 55-1,-18 36 17,0 37-17,18-19 1,18 0-1,0-17 1,37-19 0,0-19-1,-19-17 1,-18 18 0,-18 54 15,1 19-16,-1-37 1,0 0 0,36 0-1,1-36 1,17 0 0,1-18-1,-19-1 1,-36 92 31,-18 17-32,0-17 1,0-1 0,19-18-1,35-17 1</inkml:trace>
  <inkml:trace contextRef="#ctx0" brushRef="#br0" timeOffset="-155193">19486 11847 0,'0'0'0,"-55"182"15,19-73 1,18-37-1</inkml:trace>
  <inkml:trace contextRef="#ctx0" brushRef="#br0" timeOffset="-155016.57">19703 12138 0,'-181'-19'16,"90"1"-1</inkml:trace>
  <inkml:trace contextRef="#ctx0" brushRef="#br0" timeOffset="-154712.98">19776 12174 0,'0'127'16,"-18"-109"0,72-54 30,19-37-30,-1 1 0,1 35-1,-1 37 1,-17 37 0,-19-19-1</inkml:trace>
  <inkml:trace contextRef="#ctx0" brushRef="#br0" timeOffset="-154328.18">20211 12228 0,'-18'91'15,"36"-73"1,19 0 0,35-18-1,19-18 1,18-36 0,0-1-1,-19-17 1,-53 35-1,-37 110 17,-37 36-17,-17 18 1,-1 0 0,1 0-1,0-73 1</inkml:trace>
  <inkml:trace contextRef="#ctx0" brushRef="#br0" timeOffset="-153985.29">16964 12537 0,'181'36'16,"-54"-18"0</inkml:trace>
  <inkml:trace contextRef="#ctx0" brushRef="#br0" timeOffset="-153392.84">17708 12500 0,'18'91'16,"-18"-55"0,36-54 15,0-18-15,1 0-1,-19-19 16,18 92 1,0-1-1,1 18-31,-19-36 31,18-18-15,18 0-1,1-36 1,-19 0 0,19 0-1,-37 72 32,0 18-31,0 1-1,0-1 1,18-36 0,1-18-1</inkml:trace>
  <inkml:trace contextRef="#ctx0" brushRef="#br0" timeOffset="-153232.56">18524 12591 0,'0'0'0,"0"91"16,18-73 0</inkml:trace>
  <inkml:trace contextRef="#ctx0" brushRef="#br0" timeOffset="-152656.91">18832 12591 0,'0'0'0,"-36"0"125,0 18-109,0 19 0,17-1-1,38 0 1,17-18 0,0-18-1,19 18 1,-19-18-1,-18 37 1,0 17 0,-18 19-1,-54 17 1,-19-17 0,-18 0-1,1-55 1,53-18-1,19-37 1,55-35 0</inkml:trace>
  <inkml:trace contextRef="#ctx0" brushRef="#br0" timeOffset="-152368.9">19105 12682 0,'36'36'16,"-36"19"0,-18-19-1,72-36 48,1-55-48,-19 1 1,18 36 0,1 18-1,-1 54 1</inkml:trace>
  <inkml:trace contextRef="#ctx0" brushRef="#br0" timeOffset="-151726.64">19522 12791 0,'-91'36'15,"55"-18"1,90 0 15,1-18-15,-1 0-1,1-18 1,-19 18 0,-18 18-1,0 37 1,-18-19-1,0 0 1,18-18 0,0-18-1,19 0 1,17-18 0,1-36-1,17-19 1,19-17-1,-19-19 1,-17 18 0,-19 37-1,-72 108 32,0 55-31,-19-18-1,1-1 1,36-17 0,18-19-1,36-54 17,18-36-32</inkml:trace>
  <inkml:trace contextRef="#ctx0" brushRef="#br0" timeOffset="-151569.22">20320 12809 0,'-127'0'16,"55"0"-1,35 0 1,55 0-1</inkml:trace>
  <inkml:trace contextRef="#ctx0" brushRef="#br0" timeOffset="-151376.55">20375 12954 0,'0'0'0,"-37"109"16,19-91 0,73-54 15</inkml:trace>
  <inkml:trace contextRef="#ctx0" brushRef="#br0" timeOffset="-150809.1">20556 13008 0,'0'73'16,"18"-55"0,18-18-1,19 0 1,17 0-1,-17 0 1,-19 36 0,0 1-1,19-1 1,17 0 0,1-36-1,18 0 1,-1-18-1,1-18 1,-36-37 0,-37 1-1,-36 35 17,-1 37-17,-17 37 1,18 35-1,18 37 1,18-18 0,-18 0-1,-18-37 1,-36 0 0,-55-35-1,-73-38 1,-54-17-1</inkml:trace>
  <inkml:trace contextRef="#ctx0" brushRef="#br0" timeOffset="-150352.97">18107 13317 0,'-37'-55'16,"-35"55"0,-1 0-1,55 19 1,18 17 0,73 18-1,-1 1 1,-17-19-1,-37 0 1,-36 1 0,-37-1-1,-35-18 1,53-18 0</inkml:trace>
  <inkml:trace contextRef="#ctx0" brushRef="#br0" timeOffset="-149023.45">18343 13335 0,'-55'109'16,"19"-73"-1,54-18 1,18 0 0,19-36-1,-19 0 1,0-18 0,-18 0-1,19 54 32,-1 18-31,0-18-1,1 0 1,-1-18 0,18-18-1,-17 0 1,-1 0-1,-18 0 1,0 36 15,18 0-15,-17 0 15,17 0 0,0-36-15,0 18 0,-17 0-1,35 18 1,0 19 0,19-19-1,0 0 1,17-18-1,1 0 1,-18-36 0,-19 17 15,-54 1-15,-36-18-1,-37 36 1,19 18-1,17 18 1,37 19 0,19-1-1,35-17 1,0-19 0,1 0-1,-1-18 1,19-18-1,-19 0 1,-17-19 0,-1 1-1,-18 90 48,0-35-48,-18-1 1,18 0 0,19-18-1,-19 0 1,18-18 0,0 0-1,-18 18 1,19 36-1,-1 0 1,0 0 0,-18-17-1,19-1 1,-1-18 0,0-18-1,-18-1 1,1-35-1,-19-19 1,0-17 0</inkml:trace>
  <inkml:trace contextRef="#ctx0" brushRef="#br0" timeOffset="-148222.78">20465 13498 0,'0'0'0,"-36"145"15,18-108 1,18-1 0,36-18-1,-18-18 1,19 0-1,-1-18 1,0 18 0,-18 18-1,19 18 1,-1 1 0,18-19-1,1 0 1,17-18-1,-17-18 1,17-18 0,-54-1-1,-18 1 1,-18 36 0,-36 36-1,36 1 16,0-1-31,18-18 32,36 18-17,36-36 1,1-18 0,18 0-1,-1-18 1,-53 36-1,-1 18 1,-36 18 0,0-18-1,36-18 32,19-54-31,17-1 15,1 1-15,-1 36-1,-17 18 1,-1 18 0,-36 0-1</inkml:trace>
  <inkml:trace contextRef="#ctx0" brushRef="#br0" timeOffset="-147872.38">21626 13843 0,'91'18'15,"0"-18"1,18-18-1,0-18 1,-1-19 0,-71 19-1,-92 18 17,-35 36-17,-1 18 1,36 19-1,19-1 1,54 1 0,19-1-1,-37-36 1</inkml:trace>
  <inkml:trace contextRef="#ctx0" brushRef="#br0" timeOffset="-146937.93">18832 14188 0,'182'-55'16,"-110"19"-1,-35 0 1,-37-1 0,-37 19-1,-53 36 1,-1 37-1,18 17 1,37 1 0,18-19-1,36-17 1,37-19 0,17-18-1,19-18 1,18-37-1,18-17 1,0-19 0,-18-18-1,-37 0 1,-36 55 0,-17 36-1,-56 72 16,-17 19-15,18 36 0,17-19-1,1-17 1,36-19 0,-18-17 15,37-37-16</inkml:trace>
  <inkml:trace contextRef="#ctx0" brushRef="#br0" timeOffset="-146036.89">20048 14097 0,'18'-18'15,"-72"0"63,17 18-62,-17 18 15,18-18-15,18 18 0,-1-18-1,74 36 32,-19-18-31,19-18-1,-37 37 1,0-19 0,-36 36-1,-37-17 1,-54-19-1,1 0 1</inkml:trace>
  <inkml:trace contextRef="#ctx0" brushRef="#br0" timeOffset="-145681.84">20175 14242 0,'163'-36'16,"-108"18"0,-19-19-1,-18 19 1,-36 0-1,-18 0 1,-19 36 0,-35 18-1,35 19 1,37-1 0,54 1-1,37-1 1,54-36-1</inkml:trace>
  <inkml:trace contextRef="#ctx0" brushRef="#br0" timeOffset="-137792.92">21427 9761 0,'36'91'16,"19"-19"-1,17 19 1,1 18-1,-1 0 1</inkml:trace>
  <inkml:trace contextRef="#ctx0" brushRef="#br0" timeOffset="-137326.87">22679 10559 0,'-73'-109'15,"1"73"1,-1 54 0,19 37-1,-1 35 1,19 1 0,18-18-1,0-1 1</inkml:trace>
  <inkml:trace contextRef="#ctx0" brushRef="#br0" timeOffset="-137159.99">22515 10741 0,'-54'-73'16,"-37"55"-1,19 36 1</inkml:trace>
  <inkml:trace contextRef="#ctx0" brushRef="#br0" timeOffset="-136624.74">22697 10777 0,'0'0'0,"-163"36"15,144 0 17,38-17-17,35-1 1,0 0-1,1-18 1,17-18 0,-17 0-1,-19 18 1,-18 54 15,19 0-15,-1-17-1,-18-19 1,18 0 0,-18 0-1,19-18 1,-1-18 0,37-18-1,-1 18 1,-17 18-1,35 36 1,-17 0 0,-19 0-1,1 19 1</inkml:trace>
  <inkml:trace contextRef="#ctx0" brushRef="#br0" timeOffset="-135875.21">22153 10958 0,'0'0'0,"-19"18"31,-17 37-15,0-1 0,-37 37-1,19-18 1,36-19-1,36 19 1,18-37 0,55-18-1,0 0 1,17-36 0,1-36-1,-54 17 1,-37 1-1,-36 18 1,-55 18 0,1 18 15,35 18-15,19 1-1,36-1 1,55 18-1,-19-17 1,19-19 0,-19 0-1,19-36-15</inkml:trace>
  <inkml:trace contextRef="#ctx0" brushRef="#br0" timeOffset="-135407.71">22860 11466 0,'0'0'0,"0"37"47,-18 35-31,0-36-1,-18 19 1,17-37 0</inkml:trace>
  <inkml:trace contextRef="#ctx0" brushRef="#br0" timeOffset="-135024.09">23386 11611 0,'-163'-54'15,"54"72"1,73 0-1,36 19 1,18-1 0,18 18-1,19 1 1,-19-1 0,-36-18-1,-36 1 1,-55-37-1,0-18 1,37-19 0</inkml:trace>
  <inkml:trace contextRef="#ctx0" brushRef="#br0" timeOffset="-134400.51">23423 11847 0,'0'55'16,"54"-19"15,0-36-16,19-18 1,0 18 0,-37 0-1,0 36 1,-36-18 0,18 19-1,-18-19 1,18 0-1,37-18 1,-1 0 0,1 0-1,-1 0 1,-18 0 0,-17 18-1,-1 18 1,-18 1 15,0-19-15,36-18 15,18-18-15,1-19-1,54-17 1,-55 54-1,1 0 1,-37 36 0</inkml:trace>
  <inkml:trace contextRef="#ctx0" brushRef="#br0" timeOffset="-134039.74">24293 12210 0,'19'55'16,"35"-37"-1,19 0 1,-1-36 0,1 0-1,-19-19 1,-36 19-1,-36 0 1,-36 0 0,-37 36-1,18 18 1,37 19 0,18-1-1,18 37 1,36 0-1,-18-1 1</inkml:trace>
  <inkml:trace contextRef="#ctx0" brushRef="#br0" timeOffset="-119873.03">9289 13462 0,'-90'-18'15,"-19"18"1,-18 36 0,-164 37 15,92-37-16,-55 0 1,-55 1 0,-35-1-1,-74 0 1,-17-18 0,0 19-1,17-1 1,-17 0-1,-19-18 1,19 0 0,18 19-1,-1-19 1,37 0 0,55 0-1,-19 0 1,55 0-1,36-18 1,18-36 15,36-18-15,37-19 0,18-18-1,0 1 1,36-37-1,18 0 1,0-18 0,19-19-1,-1 1 1,19-18 0,-19-1-1,19-36 1,-1 1-1,37-37 1,0 0 15,0 36-31,36 0 16,0 1 0,37 17-1,17 0 1,55 55-1,55 0 1,35 0 0,37 54-1,37 37 1,72 18 0,-1 17-1,38 1 1,17 18-1,18 18 1,19 19 15,-1 17-15,1 1 0,0-1-1,-19 19 1,0-1-1,1 19 1,-37-19 0,-18 1-1,18 18 1,-54-1 0,-55 37-16,-72 0 15,-55 19 1,-18 17-1,-54 18 1,0 19 15,-37 54-15,-36 0 0,-18-18-1,-36 36 1,0-18-1,-37 0 1,-18-36 0,19-37-1,-1-36 1</inkml:trace>
  <inkml:trace contextRef="#ctx0" brushRef="#br0" timeOffset="-118321.06">5552 10015 0,'72'18'16,"1"18"-1,36 1 1,18-1 0,0-36-1,0 18 1,0-18-1,36 0 1,37 18 0,-1-18-1,19 0 1,18 0 0,0 0-1,18-18 1,-18-18-1,-19-1 17,-17 1-17,-37-36 1,-36-19 0,-36-18-1,-37 0 1,-36 18-1,1 1 1,-1-19 0,-18 0-1,-18-36 1,-1-18 0,1-1-1,0-17 1,-73-37 15,-17 19-15,-74 17-1,-36 19 1,1 18 0,17 0-16,55-19 15,0-35 1,-18-19-1,-55-18 1,18-18 0,1 18-1,54-18 1,36 0 0,54 37-1,55-19 1,37 0-1,35 18 1,55 0 0,18 19-1,0 17 1,1 1 0,71 36-1,55 0 1,55 36-1,-37 0 1,-36 18 0,-54 19-1,-91 17 1,-37-17 0,-35 17-1,17 1 1</inkml:trace>
  <inkml:trace contextRef="#ctx0" brushRef="#br0" timeOffset="-117137.08">10142 1524 0,'18'-91'16,"-36"91"0,-36 0-1,-19 37 1,0 17-1,19 0 1,54-17 0,36-19-1,37-18 1,18-18 0,17-19-1,-53 19 1,-37 36-1,0 19 1,-18-1 15,0-18-31,18 18 32,0 1-17,55-19 1,36-18-1,36-36 1,-36-1 0,0-17-1,-37 18 1,-54 17 0,-36 56 15,-18-1-16,-37 18 1,19 1 0,54-19-1,73-36 17,17-18-17,92-36 1,35-19-1,-71 0 1,-56 19 0,-53 36-1,-110 54 32,-18 37-31,37-1-1,18 37 1,-1-18 0,-72-19-1</inkml:trace>
  <inkml:trace contextRef="#ctx0" brushRef="#br0" timeOffset="-116544.28">9580 1687 0,'-19'-36'32,"-35"18"-17,-55-18 1,37 17 0,17 38-1,-17 17 1,35 0-1,37 0 1,18-17 0,91-1-1,0-36 1,54-19 0,-36-17-1,-18-1 1,-54 1-1,-37 36 1,-54 54 15,-37 0-15,-18 37 0,37 0-1,36 17 1,54 1-1,37-37 1</inkml:trace>
  <inkml:trace contextRef="#ctx0" brushRef="#br0" timeOffset="-116052.58">9997 1832 0,'-109'73'16,"73"-37"0,-1 19-1,56-37 1,53 0 0,19-18 15,-19 0-16,-17 0 1,36 18 0,-19-36-1,-17 18 1,-1-36 0,-36-1-1,-18-35 1,-54 36-1,17 54 1,-17 0 0,-19 36-1,19 19 1,36-19 0,0 19 15,0-19-16,36-36-15</inkml:trace>
  <inkml:trace contextRef="#ctx0" brushRef="#br0" timeOffset="-115885.29">10396 2141 0,'-127'-73'16,"54"91"0,19 1-1</inkml:trace>
  <inkml:trace contextRef="#ctx0" brushRef="#br0" timeOffset="-115615.8">10741 2086 0,'54'-72'15,"-72"36"1,0 17 0,0 19-1,0 37 1,-1 17-1,-17 1 1,18-1 0,0 0-1,18-35 17</inkml:trace>
  <inkml:trace contextRef="#ctx0" brushRef="#br0" timeOffset="-115457.01">10759 2195 0,'-127'-36'16,"0"36"-1,0-18 1</inkml:trace>
  <inkml:trace contextRef="#ctx0" brushRef="#br0" timeOffset="-114945.17">9108 1887 0,'0'0'0,"-55"54"31,19 1-15,-18-37-1,163-36 32,-1-37-31,1 1-1,-18 54 1,-55 18 0,19 36-1,-55 1 16</inkml:trace>
  <inkml:trace contextRef="#ctx0" brushRef="#br0" timeOffset="-114512.99">9598 2050 0,'-55'-36'15,"-54"36"1,37 36 0,36 0-1,36-17 1,36-1 0,18 0-1,1-18 1,17-18-1,-17 0 1,-55 54 31,-18-18-31,36 18-1,18 1 1,18-1-1,1-18 1,17 0 0,1 0-1</inkml:trace>
  <inkml:trace contextRef="#ctx0" brushRef="#br0" timeOffset="-113648.65">10069 2232 0,'0'0'0,"-36"0"32,0 36-17,0 0 1,36 0-1,0-17 1,36 17 15,0-18-15,19 18 0,17-18-1,19 1 1,-19-19-1,19-19 1,-36-17 0,-19 0 15,-54 18-15,0 0-1,-55 18 1,37 18-1,-1 0-15,37 18 16,19 19 0,17-19-1,36 0 1,-17 0 0,36-17-1,-19-1 1,-17-36-1,-1-1 1,-18-35 0,-36 0-1,0 35 1,18 74 46,55 17-46,-19 1 0,19 0-1,-19-19 1,-72-36 0,-18 0-1,-37 0 1,-17-36-1,-19 18 1,18 0 0</inkml:trace>
  <inkml:trace contextRef="#ctx0" brushRef="#br0" timeOffset="-105385.21">22951 14950 0,'91'-18'16,"-1"18"0,55 18-1,-72-36 1,-55-37-1,18 19 1,19-19 0,17 1-1</inkml:trace>
  <inkml:trace contextRef="#ctx0" brushRef="#br0" timeOffset="-104872.93">23912 14551 0,'-108'54'16,"89"0"-1,19 1 1,0-1 0,19-36-1,-1 1 1,18-38 0,0-17-1,1 18 1,-1 0-1,-18 18 1,18 36 0,1 19-1,-1-37 1,0-18 0,0-18-1,-17-1 1,17-35-1,0 0 1,-18-19 0,0 37-1,1 18 1</inkml:trace>
  <inkml:trace contextRef="#ctx0" brushRef="#br0" timeOffset="-104605.88">24529 14641 0,'0'37'15,"0"-1"1,0 0 0,0 0-1,37-17 17</inkml:trace>
  <inkml:trace contextRef="#ctx0" brushRef="#br0" timeOffset="-103988.53">24747 14224 0,'0'0'0,"-18"36"31,0 37-15,18 18 0,-18 17-1,-1 1 1,1-18 0,0-37-1,0-72 32,72-72-31,-17 35-1,-1 37 1,0 18 0,-18 18-1,19 18 1,-37 1 15,0 17-15,0-18-1,-18 19 1,-1-37-16</inkml:trace>
  <inkml:trace contextRef="#ctx0" brushRef="#br0" timeOffset="-103785.5">25055 14768 0,'0'0'0,"-36"91"15,18-55 1,0 1 0</inkml:trace>
  <inkml:trace contextRef="#ctx0" brushRef="#br0" timeOffset="-103544.78">25291 14478 0,'-18'109'15,"-18"-18"1,0-1-1,-19 1 1</inkml:trace>
  <inkml:trace contextRef="#ctx0" brushRef="#br0" timeOffset="-103368.72">25364 14750 0,'0'0'0,"-127"18"16</inkml:trace>
  <inkml:trace contextRef="#ctx0" brushRef="#br0" timeOffset="-103033.26">25382 15022 0,'127'-36'16,"-109"0"-1,-36-1 1,-36 37 0,-19 19-1,37 17 1,18 0 0,36 19-1,18-1 1,37 0-1,-1-35 1,-36-19 0</inkml:trace>
  <inkml:trace contextRef="#ctx0" brushRef="#br0" timeOffset="-102696.71">23731 15186 0,'454'0'15,"-128"18"1,1 18 0,-19 37-1,-36 17 1,-127-17 0,-90-37-1,-91 0 1</inkml:trace>
  <inkml:trace contextRef="#ctx0" brushRef="#br0" timeOffset="-102436.76">23695 15530 0,'0'0'0,"417"18"15,-109 19 1,55-1 0,0 18-1,-36 37 1,-110-18-1</inkml:trace>
</inkml:ink>
</file>

<file path=ppt/ink/ink2.xml><?xml version="1.0" encoding="utf-8"?>
<inkml:ink xmlns:inkml="http://www.w3.org/2003/InkML">
  <inkml:definitions>
    <inkml:context xml:id="ctx0">
      <inkml:inkSource xml:id="inkSrc0">
        <inkml:traceFormat>
          <inkml:channel name="X" type="integer" max="1680" units="cm"/>
          <inkml:channel name="Y" type="integer" max="1050" units="cm"/>
          <inkml:channel name="T" type="integer" max="2.14748E9" units="dev"/>
        </inkml:traceFormat>
        <inkml:channelProperties>
          <inkml:channelProperty channel="X" name="resolution" value="37.75281" units="1/cm"/>
          <inkml:channelProperty channel="Y" name="resolution" value="37.76978" units="1/cm"/>
          <inkml:channelProperty channel="T" name="resolution" value="1" units="1/dev"/>
        </inkml:channelProperties>
      </inkml:inkSource>
      <inkml:timestamp xml:id="ts0" timeString="2019-09-11T10:39:59.057"/>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definitions>
  <inkml:trace contextRef="#ctx0" brushRef="#br0">15331 6023 0,'0'0'0,"-55"0"16,1 0-1,-19 0 1,-17-18-1,-19 18 1,-18 0 0,18 18-1,-36-18 1,0 19 0,0-19-1,-19 0 1,1 0-1,0 0 1,-19 18 0,-17-18-1,35 0 1,-17-18 0,0 18-1,-1-19 1,1 19-1,-1-18 17,19 18-17,0 0 1,-1 0 0,37-18-1,19 0 1,17 0-1,0 0 1,37-19 0,17 19-1,-17 0 1,18 0 0,-1 0-1,19 18 1</inkml:trace>
  <inkml:trace contextRef="#ctx0" brushRef="#br0" timeOffset="17883.4">14152 6023 0,'54'0'16,"-18"19"0,1 17-1,17 0 1,37 0 0,-1 19-1,56-1 1,17 19-1,36-19 1,19 1 0,36-1-1,36 1 1,-17-19 0,35-18-1,0 18 1,19-36-1,18 0 1,-1 0 0,19 0-1,-54-18 17,35 0-17,-17 0 1,-19 0-1,-17-19 1,-19 19 0,-36 0-1,-73 0 1,-36 0 0,-36 0-1,-37 18 1,1 0-1,-1 18 1</inkml:trace>
  <inkml:trace contextRef="#ctx0" brushRef="#br0" timeOffset="19484.9">21880 6350 0,'0'36'46,"-36"19"-30,-18-19 0,17 0-1,19-36 1,91-18 46,-1-18-46,37 18 0,-36 0-1,-37 18 1,-54 36 15,0 18-15,0 19-1,54-19 1,18-17 0,19-1-1,-19-18 1,19-18 0,-19-36-1,-35-1 1,-1 19-1,-73 18 17,37 18-17,0 1 1,18 17 0,36-36 15,1-36-16,17-1 1,37-35 0,-1-1-1,1 37 1,0 18 0,-19 18-1,-17 36 1,-19 0-1,-36 37 1,-18-19 0,-18 19 15,-37-19-15,-18-36-1,37 1 1,36-1-16</inkml:trace>
  <inkml:trace contextRef="#ctx0" brushRef="#br0" timeOffset="19639.87">23005 6858 0,'-18'-54'31,"-91"17"-15,0 1 0</inkml:trace>
  <inkml:trace contextRef="#ctx0" brushRef="#br0" timeOffset="20647.86">21862 6822 0,'-36'36'15,"-18"18"1,35-35-1,38 17 17,35-36-17,19 0 1,17-18 0,-35 18-1,-37 18 16,-36 36-15,-19 1 15,56-1-15,17 1 0,36-19-1,-17-18 1,-1-18-1,19-18 1,-37-18 0,-36 17-1,-36 19 1,-19 0 0,55 19 15,37 17-16,17-18 1,19-18 0,-1 0-1,-17 18 1,-19 18 0,-18 1-1,-18-1 1,0-18-1,0 0 32,36-18-31,37-18 0,0 0-1,-37 0 1,-18 36-1,0 18 1,0-18 0</inkml:trace>
  <inkml:trace contextRef="#ctx0" brushRef="#br0" timeOffset="21920.96">23078 7420 0,'-18'37'47,"18"-1"-32,-18-18 17,54-18 14,18 0-30,1 0 0,-37 18-1,0 19 1,-36 17 0,18-36-1,0 18 1,36-17-1,0-1 1,19-18 0,36 0-1,-19-18 1,-54 18 0,-18 36 15,-18 18-16,36-17 1,0 17 0,19 0-1,35-17 1,-17-1 0,35-54-1,-17 0 1,-37-19-1,-36 19 17,-36 0-17,-18 18 1,17 18 0,37 19-1,0-19 1,37 18-1,-1-18 1,18 0 0,1-18-1,-73 55 32,-1-37-31,1 18-1,0-18 1,36 19 0,37-19-1,-1 0 1,37 0 0,36-36-1,18-37 1,-18 19-1,-18-18 1,-73 17 0,-18 19-1,-72 18 17,-1 37-17,-35 17 1,17 19-1,1-1 1,17-17 0,1-19-1</inkml:trace>
  <inkml:trace contextRef="#ctx0" brushRef="#br0" timeOffset="23172.23">21772 7439 0,'-73'-73'16,"19"55"-1,17 54 1,37 37 0,0 17-1,18 1 1,-18-36-1,0-1 1,-18-36 0,-18 0-1,0-36 1,-1-18 0,37-19-1,37 19 1,53 0-1,1 18 1,18 18 0,-36 18-1,-19 0 1,-54 0 0,0 37 15,-36-37-16,36 18 1,0-18 0,36 18-1,18-17 1,19-1 0,18-18-1,-19-18 1,1 18-1,-55 0 1,-72 54 31,-19 0-31,-18 19-1,-18 0 1,37-19-1,36 0 1,17-17 0,38-37-1</inkml:trace>
  <inkml:trace contextRef="#ctx0" brushRef="#br0" timeOffset="24140.99">22425 7983 0,'0'0'0,"-37"54"16,19-36-1,73 1 16,17-1-15,19-36 0,-37 36-1,-35 0 1,-19 18 0,-19 0-1,19 1 1,19-19-1,17 0 17,18-18-32,19 0 31,-1-18-15,-35 18-1,-55 54 16,-19 1-15,19-19 0,0 0-1,36 19 1,0-19 0,0-18-1,19 0 1,35-18-1,-17-18 1,54-18 0,-37 36-1,-90 72 17,-55-17-17,1 17 1,17 1-1,-17-37 1,17-18 0,19-18-1,91-54 17,35-19-17,37 19 1,37 18-1,-37 54 1,0 18 0,-73 19-1,-18-19 1,-54-18 0,-36-18 15,-37-36-16,-18-1 1,55 1-16</inkml:trace>
  <inkml:trace contextRef="#ctx0" brushRef="#br0" timeOffset="24776.54">23894 8908 0,'-199'-54'15,"144"54"1,73 36 15,55 0-15,0 1 0,35-19-1,-53 0 1,-37 0-1,-36 18 1,-18 1 0,17-19-1,1 18 1,36-18 0,19 0 15,35 0-16,37-18 1,18-36 0,18-18-1,-18-1 1,-54 19 0,-164 54 15,-18 55-16,-18-1 1,37-35 0</inkml:trace>
  <inkml:trace contextRef="#ctx0" brushRef="#br0" timeOffset="24936.59">24402 9307 0,'-109'-145'16,"37"54"0</inkml:trace>
  <inkml:trace contextRef="#ctx0" brushRef="#br0" timeOffset="25308.09">24747 9180 0,'-127'91'15,"54"-55"1,19-18 0,72 19-1,18-19 1,19 0 0,17-18-1,-53 18 1,-19 0-1,-37 37 1,19-1 0,-18-18-1,54 1 1</inkml:trace>
  <inkml:trace contextRef="#ctx0" brushRef="#br0" timeOffset="25725.99">24874 9688 0,'-54'55'16,"54"-19"-1,18-18 1,36 18-1,19 1 1,17-19 15,19-36-15,-18 18 0,-109 0 15,-73 18-16,-18 18 1,-18 19 0,18-1-1,1 19 1,35-19 0,-36-18-1,37-18 1</inkml:trace>
  <inkml:trace contextRef="#ctx0" brushRef="#br0" timeOffset="34935.75">20774 7928 0,'0'0'0,"54"37"15,1 17 1,17 1-1,19 17 17,0-17-17,-37-37 1,0 0 0</inkml:trace>
  <inkml:trace contextRef="#ctx0" brushRef="#br0" timeOffset="36704.44">21681 8436 0,'-73'-127'16,"-17"109"-1,17 18 1,19 18 0,35 19-1,56-1 1,35 18-1,1-17 1,18-19 0,-55-18-1,-36 18 32,-18 36-31,0-17-1,-1-1 1,19 0 0,37 1-1,35-19 1,1-18 0,-1-18-1,-35 18 1,-37 18 15,-18 36-15,-1-18 15,19-17-15,19-1-1,35 0 1,0-18-1,37 0 1,-18 0 0,-37 0-1,-18 0 1,-18 18 15,-18 18-15,0 19-1,0-1 1,36-18 0,18 1-1,19-19 1,17 0 0,1-18-1,-1-18 1,-17 0-1,-73-19 17,-19 19-17,19 36 1,0 1 0,18-1-1,-18 36 1,0 19-1,-19-19 1,-17 1 0,-19-37-1,-17 0 1,17-36 0,19 0-1,54-19 1,54-17 15,37 18-15,36 17-1,-18 38 1,0 17 0,-19 18-1,19-17 1,-36-19-1,-19-18 1,-36-55 15,-54 37-15,0 0 0,-19 18-1,19 36 1,18 1-1,54 17 1,19-18 0,17 19-1,19-37 1,-19 0 0,-35 0-1,-37 18 16,-18 1-15,18-19 0,0 18-1,36-18 17,18-18-17,19-18 1,18 0-1,-37 18 1,0 18 0,-17 18-1,-19 19 1,0-19 0</inkml:trace>
  <inkml:trace contextRef="#ctx0" brushRef="#br0" timeOffset="37344.11">21046 8545 0,'0'0'0,"-145"18"16,54 19-1,0 17 1,55-18 0,18 19-1,36-1 1,36 1 0,19-19-1,18 0 1</inkml:trace>
  <inkml:trace contextRef="#ctx0" brushRef="#br0" timeOffset="37505.38">21137 8836 0,'-55'72'16,"37"-17"-1,0-19 1</inkml:trace>
  <inkml:trace contextRef="#ctx0" brushRef="#br0" timeOffset="37789.01">21318 8890 0,'109'91'15,"-91"-37"1,-18-18 0,-36-17-1,-19-1 1,-35-18-1,-1-18 1,18 18 0</inkml:trace>
  <inkml:trace contextRef="#ctx0" brushRef="#br0" timeOffset="38389.66">21699 9307 0,'-36'55'16,"-19"-1"-1,1-18 1,18 1 0,17-19-1,38-73 32,35 19-31,37-18-1,36 36 1,-18 54 0,-19 0-1,-35 0 1,-37 1 0,-54-19 15,-55-18-16,-36 0 1,36-18-16</inkml:trace>
  <inkml:trace contextRef="#ctx0" brushRef="#br0" timeOffset="39903.73">22171 9598 0,'0'0'0,"-127"0"16,72 18 0,128 18 30,-1-18-30,-35-18 0,-1 36-1,-18-17 1,-18 17 0,0-18-1,55 0 16,-19 0-15,0-18 0,-18 0-1,0 18 48,19 1-1,35-19-46,1 0 0,-1 0-1,-17 18 1,-1 0-1,-36 0 1,-36 0 0,-36 0-1,-1-18 1,19 18 0,18 1 15,36 17-16,0-18 1,37 0 0,-1 0-1,1-36 1,-19 0 0,-36 0-1,-18 0 1,-37 18-1,-17 18 1,17 18 0,55 0-1,0 1 17,55-1-17,17 0 1,1-18-1,18-18 1,-37 0-16,-36 0 16,-18 37 15,-18-37-15,0 36 15,72-18 0,-17 0-15,17-18-1,19 0 1,-37 0 0,-36 18 15,-18 19-16,18-1 1,0 0 0,18 1-1,18-19 1,19 0 0,35 0-1,19-18 1,-18-36-1,18-1 1,-37-17 0,-17 0-1,-92 72 32,-53 36-31,17-18 15,1 19-15,35-19-1</inkml:trace>
  <inkml:trace contextRef="#ctx0" brushRef="#br0" timeOffset="40080.02">23731 10632 0,'0'0'0,"-36"-73"15,-19 37 1,-17 0 0,35 17-1</inkml:trace>
  <inkml:trace contextRef="#ctx0" brushRef="#br0" timeOffset="40416.36">23912 10722 0,'-127'-54'16,"91"72"0,36 18-1,18 1 1,0 35 0,-18-17-1,0-37 1,-18 0-1,-36-18 1,-37-54 0,-18-1-1</inkml:trace>
  <inkml:trace contextRef="#ctx0" brushRef="#br0" timeOffset="41643.6">20665 9162 0,'-18'18'31,"-19"37"-15,-17-1-1,-37 1 1,19-19 0,17-18-1,37-18 1,73-54 15,35 17-15,37-17-1,0-1 1,-18 37 15,0 36-15,-55 19 0,-35-19-1,-38 18 1,-71-18-1,-37 0 1,-18-36 0</inkml:trace>
  <inkml:trace contextRef="#ctx0" brushRef="#br0" timeOffset="42215.59">21010 9344 0,'-55'90'16,"37"-72"0,36 1-1,37-1 1,17-18-1,-17 0 1,-1 0 0,-36 36 15,-18 18-15,-18 1-1,0-19 1,18 0-1,36-17 1,19-1 15,17-18-15,19-18 0,0-37-1,-1 1 1,-17-1-1,-128 110 17,-17 17-17,-19 1 1,37-1 15,36-35-15</inkml:trace>
  <inkml:trace contextRef="#ctx0" brushRef="#br0" timeOffset="42376.45">21753 9815 0,'-108'-54'15,"17"36"1</inkml:trace>
  <inkml:trace contextRef="#ctx0" brushRef="#br0" timeOffset="42599.76">22207 9979 0,'-163'145'15,"90"-91"1</inkml:trace>
  <inkml:trace contextRef="#ctx0" brushRef="#br0" timeOffset="42792.43">22425 10178 0,'-182'-91'16,"92"55"-1</inkml:trace>
  <inkml:trace contextRef="#ctx0" brushRef="#br0" timeOffset="43295.38">22443 10142 0,'-109'91'15,"109"-55"1,36-18-1,37 18 1,-1-36 0,1 37-1,-19 17 1,-17 0 0,35-17-1,1-1 1,-19 0-1,1-36 1,-37-18 0,-18-36-1,-55 17 1,-17 19 0,-1 36-1,37 37 1,18 17 15,36 1-15,18-19-1,37 1-15</inkml:trace>
  <inkml:trace contextRef="#ctx0" brushRef="#br0" timeOffset="43464.42">23078 10759 0,'0'0'0,"-36"72"15,-1-35 1,19-19 0,18 0-1</inkml:trace>
  <inkml:trace contextRef="#ctx0" brushRef="#br0" timeOffset="43831.52">23223 10868 0,'-54'72'16,"17"-36"0,37-17-1,0-1 17,37-18-17</inkml:trace>
  <inkml:trace contextRef="#ctx0" brushRef="#br0" timeOffset="44247.59">23386 10922 0,'127'54'0,"-72"-35"16,17 17 15,-35 0-16,-1-18 1</inkml:trace>
  <inkml:trace contextRef="#ctx0" brushRef="#br0" timeOffset="45656.38">24203 11484 0,'-55'-72'16,"-17"54"-1,-1 54 1,19 0 0,-1 37-1,37-19 1,36-17-1,55-1 1,18-18 0,36-18-1,0-36 1,-19-19 0,1-17-1,-54 54 1,-128 72 31,19 0-32,17-17 1,19-1 0,18 0-1,37-18 16,-19-18-15,18 0 0,-36 19 15,0 35-15,-18 0-1,18-17 1,18-1-1,0-18 1,0-18 0,19 0-1</inkml:trace>
  <inkml:trace contextRef="#ctx0" brushRef="#br0" timeOffset="45831.98">24693 11884 0,'0'0'0,"-37"36"16,19 0-1,-18-18 1,36 19 0,18-19-1</inkml:trace>
  <inkml:trace contextRef="#ctx0" brushRef="#br0" timeOffset="46151.71">25074 11847 0,'0'0'0,"-73"91"16,0-18-1,1-1 1,17-17-1,1-19 1,54 0 0</inkml:trace>
  <inkml:trace contextRef="#ctx0" brushRef="#br0" timeOffset="46615.77">25074 12228 0,'0'-36'15,"-37"0"1,-35 36 0,-1 18-1,19 18 1,36-18-1,18 0 1,36 1 0,36-19-1,19-19 1,0-35 0,36 0-1,-18-1 1,-19-17-1,-71 72 1,-56 18 15,-35 54-15,-19 1 0,18 18-1,19-19 1,0-17-1</inkml:trace>
  <inkml:trace contextRef="#ctx0" brushRef="#br0" timeOffset="47312.63">19830 9289 0,'0'0'0,"-36"73"31,0-19-15,-19 1-1,37-19 1,18-18 0</inkml:trace>
  <inkml:trace contextRef="#ctx0" brushRef="#br0" timeOffset="47696.54">20030 9471 0,'-91'108'16,"73"-89"-1,54-1 17,19-36-17,17-1 1,1 1 0,-1-18-1,-35 36 1,-19 36 15,-18 19-15,-18 17-1,-19-17 1,19-1 0</inkml:trace>
  <inkml:trace contextRef="#ctx0" brushRef="#br0" timeOffset="49986.4">20991 10087 0,'-36'-90'16,"-36"72"0,-19 18-1,0 18 1,19 36-1,53-18 1,19-17 0,55 17-1,36-18 1,17-18 0,1-18-1,0-18 1,18-19-1,-18-17 1,-73 35 0,-72 19 15,-55 54-15,-18 37-1,19 54 1,53-36-1,37-19 1,37-17 0,17-19 15,55-36-15,-18-18-1,18-18 1,-37-37-1,-72 37 1,-36-1 0,-55 56-1,19 17 1,35 0 0,37-18-1,37 19 1,35-37-1,19 18 1,-37-18 0,-17-18 15,-74 72 0,19-18-15,36-18-1,0 1 1,55-1 0,0-18-1,-1 0 1,-36 0 0,-36 72 15,-18-35-16,0-1 1,18-18 0,18 0-1,37 0 1,17-18 0,1 0-1,-1-36 1,-17 18-1,-19 18 1,-18 72 15,0-17-15,1-1 0,17-17-1,18-19 1,19-18-1,-19 0 1,-17-18 15,-19-19-15,-18-17 0,-37 36-1,1 36 1,-36 36-1,17 19 1,19 18 0,0 17-1,-1-17 1,-17-18 0,-19-37-1,19-36 1,-19-18-1,37-18 1,36-19 15,36 1-15,37 36 0,36 18-1,36 0 1,0 18-1,-18-36-15,0-1 16,-54 1 0,-37 0-1,-54-18 1,-37 36 0,-17 0-1,-1 18 1,37 18-1,36 1 1,36-1 15,37 0-15,17-18 0,-17 0-1,0-18 1,-19 0-1,-54 55 1,-18-1 0,0-36-1,18 19 1,36-55 46,18-1-30,19-17-17,0 18 1,-37 36 0,-18 0-1,0 0 1,-18 19-1</inkml:trace>
  <inkml:trace contextRef="#ctx0" brushRef="#br0" timeOffset="50854.08">23386 11593 0,'0'-54'16,"-54"18"-1,-1 36 1,1 0 0,18 18-1,18 18 1,-1-18 15,38 0-15,-1 19-1,0-19 17,18 0 358,-18-18-374</inkml:trace>
  <inkml:trace contextRef="#ctx0" brushRef="#br0" timeOffset="51743.39">23042 11630 0,'0'0'0,"0"-19"125,18 38-78,-18-1-31,18 0-1</inkml:trace>
  <inkml:trace contextRef="#ctx0" brushRef="#br0" timeOffset="52372.44">23513 11521 0,'0'0'0,"18"18"31,-18 18 1,-18-36-17,-36-18 1,-1 18 0,1 0-1,54 18 16,36 18-15,19 1 0,-1-1-1,-36-18 1,-90-18 31,-1-18-32,1 18 1,35 0 0,37 36 31,37-18-32,-19 1 1,18-1-1</inkml:trace>
  <inkml:trace contextRef="#ctx0" brushRef="#br0" timeOffset="80355.06">6332 4844 0,'-18'18'15,"-18"0"1,-1 1 0,-17-1-1,-19 0 1,1 0 0,-19 0-1,-18 0 1,-18-18-1,0 0 1,-36-18 0,18 18-1,-19-18 1,19 0 0,0 18-1,0 0 1,0 0-1,18 18 1,-18-36 0,54 18-1,18 0 1,19 0 0,18 0-1</inkml:trace>
  <inkml:trace contextRef="#ctx0" brushRef="#br0" timeOffset="82016.13">4590 4917 0,'0'0'0,"-18"18"16,-18 18 15,0-36-16,17 18 1,-17-18 0,-18 0-1,-1 18 1,-17-18 0,-1 19-1,-18-19 1,-17 18-1,-1 0 1,18 0 0,-18 18-1,0 1 1,-18-19 0,18 36-1,-18-18 16,0 19-15,19-1 0,17 1-1,-18 17 1,-18-17 0,18-1-1,-18 19 1,18-19-1,0 19 1,1-1 0,17 1-1,-18 18 1,0-19 0,0 19-1,0-37 16,19 19-15,-1-19 0,18 19-1,1-1-15,-1 19 16,1-18 0,17-19-1,1 19 1,-1-19-1,19 19 1,0-1 0,18 1-1,-19 18 1,19-1 0,18 1-1,0-18 1,0 35-1,18-35 1,-18 0 0,19-1-1,-19 1 1,0 17 0,0-35-1,18 17 1,0 1-1,0 0 1,0-1 0,0-17-1,0-1 1,1-18 0,-19 19 15,18-19-16,0 0 1,0-18 0,-18 19-1,36-1 95</inkml:trace>
  <inkml:trace contextRef="#ctx0" brushRef="#br0" timeOffset="85410.39">907 8963 0,'37'-19'31,"-19"1"0,-36-18 0,-1 0 1,-35 36-1,18 18-16,-19 18 1,1 19 0,36 17-1,36-36 1,18-36 0,37 0-1,-1 0 1,19-36-1,-18 0 1,-19-19 0,-36 19-1,-36 109 32,0-19-31,36 19-1,0-19 1,0-18 0,37-36-1,-1-18 1,19-18 0,36-37-1,-19-17 1,-17-37-1,-19 18 1,-36 36 15,-54 55-15,-36 73 0,17 35-1,19 37 1,54 0-1,18-36 1,19-37 0,-1-54 15,19-18-31,17-54 16,19-37 15,-18-36-16,-37-19 1,-35 56 0,-38 53-1,1 73 17,-36 55-17,-1 36 1,37 36-1,0 0 1,36-54 0,0-37-1</inkml:trace>
  <inkml:trace contextRef="#ctx0" brushRef="#br0" timeOffset="85599.82">2304 8926 0,'-90'-36'15,"-74"18"1,-17 18 0,36 18-1,72 18 1</inkml:trace>
  <inkml:trace contextRef="#ctx0" brushRef="#br0" timeOffset="86096.58">2722 8981 0,'36'-18'15,"-72"-19"1,-55 37 0,0 18-1,19 19 1,35-1-1,37 0 17,37-18-17,35 1 1,19-38 0,18 1-1,0-18 1,-55 0-1,-36 18 1,-36 54 15,0 18-15,0 1 0,0-1-1,54 1 1</inkml:trace>
  <inkml:trace contextRef="#ctx0" brushRef="#br0" timeOffset="86595.1">3411 8963 0,'-181'72'16,"108"1"-1,55-19 1,54-18 0,0-17-1,55-19 1,18-19-1,36-35 1,0-37 0,-18-54-1,-18-18 1,-54 54 0,-37 36-1,-36 92 16,-55 35 1,0 73-17,19 0 1,36 18 0,0-54-1,36-37 1</inkml:trace>
  <inkml:trace contextRef="#ctx0" brushRef="#br0" timeOffset="86912.12">4445 8981 0,'-127'-73'16,"-18"73"0,36 18-1,37 37 1,35-1 0,37-18-1,18 19 1,19-1-1,17 19 1,1-19 0,-19-36-1</inkml:trace>
  <inkml:trace contextRef="#ctx0" brushRef="#br0" timeOffset="95288.18">1034 9598 0,'-163'72'16,"109"-17"0,54-1-1,18-18 1,36-36 0,19 0-1,17-18 1,19 0-1,-18-18 1,-55-1 0,-54 37 31,-18 37-32,0 17 1,-1 1-1,74-1 17,17-18-17,37-18 1,-1-36 0,1 0-1,36-36 1,-18-1-1,-18-17 1,-55 17 0,-36 19-1,-36 18 1,-19 18 0,1 18-1,36 0 1,18 18-1,36 1 17,18 17-17,1 1 1,-19 17 0,0 19-16,-36 18 15,-36-37 1,-18 1-1,-37-37 1,0-36 0,37-36-1,18-37 1,72 19 0,36-19-1,55 19 1,37-1 15,17 1-15,-36 0-1,-36 17 1,-54-17 0,-37 36-1,-36 0 1,-37-1-1,19 38 1,18-1 0,18 18-1,36-18 1,0 0 0,19 19-1,-1 35 16,1 1-15,-37 17 0,-18-17-1,-18-19 1,-19-17 0,-17-1-1,-1-54 1,19-37-1,18-35 1,72-1 0,37 18-1,36 1 1,0 36 0,-18 17-1,-36 19 16,-19 19-15,-36 35 0,-18-18-1,0 1 1,18-74 15,0-35-15,55-19-1,0 37 1,17 35 0,-17 38-1</inkml:trace>
  <inkml:trace contextRef="#ctx0" brushRef="#br0" timeOffset="96206.15">3375 9888 0,'127'18'15,"-37"-36"1,-17-37 0,-19 1-1,-54 0 1,-36 35-1,-18 19 1,-1 55 0,37-1 15,36 1-15,37-19-1,35-18 1,19-18-1,18-18 1,-36-36 0,0-19-1,-73 19 1,-36-19 0,-19 37-1,74 72 32,35 18-31,1 19-1,-1-19 1,-72 1 0,-36-1-1,-18-36 1,-37-18-1,37-18 1,54-18 0,72-18-1,37-19 1,0 19 0,18-1-1,-36 37 1,-73 0-1,-91 0 17,19 18-17,36 18 1,36 18 0,36 37-1,19-19 16,-37-18-15,-18 19 0,-18-37-1,-54 0 1,-1-18 0,1-18-16</inkml:trace>
  <inkml:trace contextRef="#ctx0" brushRef="#br0" timeOffset="96373.06">4917 9725 0,'36'90'16,"-54"-72"-1</inkml:trace>
  <inkml:trace contextRef="#ctx0" brushRef="#br0" timeOffset="96923.91">5225 9779 0,'0'0'0,"37"91"16,-19-55-1,18-36 1,0 0 0,37-18-1,-19-18 1,-17-1-1,-19 37 1,18 18 15,18 1-15,37-1 0,0 0-1,18-18 1,0 0-1,-37-36 1,-17-19 0,-55-17-1,-37 35 1,-17 37 0,-1 18 15,37 37-16,0 17 1,54 19 0,1 18-1,17-18 1</inkml:trace>
  <inkml:trace contextRef="#ctx0" brushRef="#br0" timeOffset="100677.96">925 10233 0,'-18'36'15,"18"55"1,18 36 0,-18 0-1,19 0 1,-1-37 0,18-35-1,0-37 1,-18-36-1,19-37 17,17-17-17,1-1 1,-37 37 0,0 108 30,0 1-30,-18 0 0,36-19-1,1 0 1</inkml:trace>
  <inkml:trace contextRef="#ctx0" brushRef="#br0" timeOffset="101479.33">1706 10704 0,'0'0'0,"0"37"16,0 17-1,18 0 1,-18-17 0,36-37 30,0-37-30,19-17 0,-37 18-1,18 18 1,-18-1 15,0-35 188,-18 0-203,0-19-1,0 19 1,0-19-1,0 37 1,-18 72 47,0 18-48,18 19 1</inkml:trace>
  <inkml:trace contextRef="#ctx0" brushRef="#br0" timeOffset="101979.66">2377 10704 0,'-145'-18'16,"54"36"-1,37 0 1,-1 1 0,110 17 46,-1 0-46,0 0-1,19 1 1,-37-37 0,1 18-1,-19-18 1</inkml:trace>
  <inkml:trace contextRef="#ctx0" brushRef="#br0" timeOffset="102346.52">2395 10813 0,'163'36'15,"-54"-36"1,-18-18 0,-37-18-1,-17 18 1,-37-18 0,-37-1-1,-35 19 1,17 36-1,1 19 1,54 35 0,18-17-1,55-1 1,35-18 0,19-18-1</inkml:trace>
  <inkml:trace contextRef="#ctx0" brushRef="#br0" timeOffset="102997.56">3683 10704 0,'-127'37'15,"91"-1"1,54-18 15,55-36 1,17 0-17,-17-19 1,-1 19-1,-35 18 1,-1 55 0,-18-19-1,-18 0 1,18-18 0,19-18-1,17-18 1,19 0-1,-1-36 1,-36 36 0,1-1-1,-19 38 1,0-1 0,0 0-1,18-18 1,19 0-1,-19-36 1,37-1 0,-1-17-1,-17 54 1,17 0 0,1 54-1,18 19 16,-73-19-31</inkml:trace>
  <inkml:trace contextRef="#ctx0" brushRef="#br0" timeOffset="103464.49">817 11303 0,'0'0'0,"18"91"16,-18-19-1,0 1 1,0-19 0,36-36-1</inkml:trace>
  <inkml:trace contextRef="#ctx0" brushRef="#br0" timeOffset="103848.84">1161 11430 0,'37'73'16,"-1"-73"15,-18-19-15,36-17 0,1-18-1,-19-19 1,19 37-1,-37 18 1,18 36 0,-18 36-1,0 1 1,-18 17 0,18-35-1,19-19 1</inkml:trace>
  <inkml:trace contextRef="#ctx0" brushRef="#br0" timeOffset="104103.61">1778 11357 0,'36'73'16,"-17"-37"-1,17 1 1,0-37 0,0 0-1,1-19 1,17-17 0,1-36-1,-1-1 1</inkml:trace>
  <inkml:trace contextRef="#ctx0" brushRef="#br0" timeOffset="104776.26">2522 11357 0,'-54'-36'31,"-37"36"-15,36 18-1,55 19 1,19-1 0,53-18-1,19-18 1,-19-18-1,-17 0 1,-19 0 0,0-1-1,-17 74 17,35-19-17,0 0 1,19-17-1,0-19 1,-1-19 0,-36-17-1,-17-18 1,-38-37 0,-17 55-1,109 72 32,17 18-31,1 1-1,-36-1 1,-55 1 0,-19-19-1,-35-18 1,-37-18-1,19-18 1,54 0 0</inkml:trace>
  <inkml:trace contextRef="#ctx0" brushRef="#br0" timeOffset="104935.71">3538 11321 0,'0'73'15,"0"-19"1,0-18 0</inkml:trace>
  <inkml:trace contextRef="#ctx0" brushRef="#br0" timeOffset="105368.57">3937 11357 0,'-72'55'16,"90"-37"-1,18-18 1,0 0 0,19-18-1,-1-18 1,-18-19 0,1 55-1,-19 18 1,36 19-1,-17-19 1,35 0 0,1-18-1,-1 0 1,37 0 0,0 0-1,0 18 1,36 0-1</inkml:trace>
  <inkml:trace contextRef="#ctx0" brushRef="#br0" timeOffset="148800.03">3157 4989 0,'-200'-18'15,"37"18"1,-36-18 0,-1 18-1,37 18 1,-1-18-1,1 18 1,0 0 0,54 1-1,18-1 1</inkml:trace>
  <inkml:trace contextRef="#ctx0" brushRef="#br0" timeOffset="151302.48">1579 4064 0,'163'-18'16,"-72"0"-1,17 0 1,-53-19 0,-19 1-1,-18 18 1,-90 0 15,17 36-15,1 18-1,36 0 1,36 1 0,18-19-1,37 0 1,36-18-1,-19 0 1,1-36 0,-18 18-1,-37-1 17,-36 38-17,0 17 1,0-18-1,18 18 17,18-54-17,19 18 1,-1-36 0,19-19-1,-37 1 1,-18 36 15,-18 72 16,0-17-31,18-1-1,19-18 1,17 0-1,19-18 1,-1 0 0,19-36-1,-19 18 1,-35-19 0,-19 1-1,-18 0 1,-18 36-1,-19-18 1,1 36 0,0 18 15,36 19-15,18-19-1,18 0 1,19-18-1,-1 19 1,37-19 0,-19-36-1,1-1 1,-19-35-16,1 0 16,-55 17-1,18 92 32,-18-19-31,18-18-1,0 0 1,0-18 0,19 0-1,17-36 1,-18 0-1,1 72 32,-37 0-31,18-18 0,0 1 15,0-19-16,37-19 1,-1-35 0,-18 0-1,-18 54 1,19 18 15,-37 18-15,0-18-1,18 18 17,18-36-1,19-18-15,-19 0-1,0 18 1,-18 0-1,19 18 1,-1-18 0,18 18-1,-17-18 1,-1 0 0,-18-18-1,18 18 1,-18-36-1,19 0 1,-19-19 0,18-17-1,-36 35 1,-36 128 31,0-18-32,-1 17 1,-17 1 15,-1 18-15,1-18 0,18-37-1,-1 1 1,1-19-1,0-18 1,18 0 0,-19-18-1,1 0 1</inkml:trace>
  <inkml:trace contextRef="#ctx0" brushRef="#br0" timeOffset="170519">15494 6949 0,'0'0'0,"-36"0"62,0 0-46,-1 18 0,-17 0-1,-1-18 1,1 18 0,-19 0-1,-17 0 16,-1 1-15,-18-19 0,-18 18-1,18-18 1,-18 0 0,-18 0-1,0-18 1,0 18-1,0-19 1,36 1 0,0 0-1,36 0 1,37 0 0,0 0-1,54 36 48</inkml:trace>
  <inkml:trace contextRef="#ctx0" brushRef="#br0" timeOffset="170919.02">14623 7076 0,'0'36'31,"18"0"-15,37 19 0,-1-19-1,1 18 1,17 1 15,-35-19-15,-1 0-1,-18 1 1</inkml:trace>
  <inkml:trace contextRef="#ctx0" brushRef="#br0" timeOffset="171158.76">14950 7239 0,'18'36'15,"0"19"1,-18-1-1,0 1 1,-18-19 0,0 0-1</inkml:trace>
  <inkml:trace contextRef="#ctx0" brushRef="#br0" timeOffset="171525.78">15186 7221 0,'0'0'0,"54"72"15,19 19 1,-1-18-1,-17-19 1,-37-18 0,-54-36-1,-55 0 1,-18-18 0,0 0-1,37 18 1,35 18-1,19 19 17</inkml:trace>
  <inkml:trace contextRef="#ctx0" brushRef="#br0" timeOffset="192199.08">13662 7801 0,'-18'-90'16,"36"162"46,18 37-46,-18 0 0,18-55-1,-17-17 1,17-37 0</inkml:trace>
  <inkml:trace contextRef="#ctx0" brushRef="#br0" timeOffset="192382.39">13952 7892 0,'-54'0'16,"-1"18"-1,-17 19 1,17-19-1,19-18 1</inkml:trace>
  <inkml:trace contextRef="#ctx0" brushRef="#br0" timeOffset="193246.89">14315 7874 0,'18'54'62,"0"-17"-46,0 17 0,-18-90 46,0-19-46,0-17-1,18-1 1,37 37 0,17 36-1,-17 18 16,-1 0-15</inkml:trace>
  <inkml:trace contextRef="#ctx0" brushRef="#br0" timeOffset="193700.55">14732 7801 0,'0'0'0,"0"73"16,0-37 0,18-36 15,19 0-15,17-18-1,19 0 1,-37-36-1,0-1 1,-18 110 47,0 35-48,-18 19 1,19-18-1,-1 0 1,0-19 0,0-36-1,0-17 1,18-38 0</inkml:trace>
  <inkml:trace contextRef="#ctx0" brushRef="#br0" timeOffset="193984.19">15385 7801 0,'0'0'0,"37"109"15,-19-54 1,0-19-1</inkml:trace>
  <inkml:trace contextRef="#ctx0" brushRef="#br0" timeOffset="194551.59">15639 7838 0,'0'0'0,"18"54"16,1-18 0,-1-36-1,0 19 1,36-1 0,1 0-1,-1 0 1,1-18-1,35-18 1,1 0 0,18-37-1,-37-17 1,-35-1 0,-37 19-1,-37 36 1,1 18-1,18 36 1,18 18 15,36 37-15,37-18 0,-1-1-1,-35-17 1,-19-19-1,-54 0 1,-37-36 0,-36 18-1,-54-18-15</inkml:trace>
  <inkml:trace contextRef="#ctx0" brushRef="#br0" timeOffset="194910.48">13571 8491 0,'0'0'0,"36"36"63,-18 55-48,1-19 1,-19 1 0,18-37-1</inkml:trace>
  <inkml:trace contextRef="#ctx0" brushRef="#br0" timeOffset="195087.22">13843 8600 0,'-54'0'15,"-37"36"1,18-18 0,55-18-1</inkml:trace>
  <inkml:trace contextRef="#ctx0" brushRef="#br0" timeOffset="195406.79">14079 8582 0,'-73'54'31,"55"-18"-15,18 1 0,37-19-1,35-18 1,1 0 0,-37-18-1,0-1 1,-18 1-1,-36-18 1,-36 18 0,18 0-1</inkml:trace>
  <inkml:trace contextRef="#ctx0" brushRef="#br0" timeOffset="195742.54">14787 8636 0,'0'0'0,"72"73"15,-54-55 1,-18-55 46,0-17-46,18-19 0,19 19-1,17 72 1,37 0-1</inkml:trace>
  <inkml:trace contextRef="#ctx0" brushRef="#br0" timeOffset="196403.7">15240 8618 0,'18'72'15,"0"-72"32,19-18-31,-1 0 0,18-36-1,-17 17 1,-19 37-1,0 0 1,18 37 0,1-1-1,-1-18 1,0 0 0,0-18-1,1-18 1,-1 0-1,0-18 1,1 54 15,-19 18-15,0-18 0,0 0-1,18-18 1,1 0-1,-1-18 1,18-18 0,1 0-1,-19-19 1,0 37 0,1 18-1,-1 18 1,18 19 15,-17 17-15,-37-18-16</inkml:trace>
  <inkml:trace contextRef="#ctx0" brushRef="#br0" timeOffset="197621.73">14333 9126 0,'-181'18'15,"108"0"1,55 0 0,54 0 15,55-18-16,18-18 1,-55-18 0,1 0-1,-19 18 1,0 36 15,-18 0-15,19 0-1,-1 0 1,0-18 0,0 0-1,19 0 1,-19-36 0,0 18-1,-17 18 16,17 18-15,-18 0 0,0 0-1,18-18 1,1 0 0,-1 0-1,0-18 16,1 18-15,17 0 0,0 18-1,19 0 1,0-18 0,-19 0-1,0-18 1,-17 18-1,-37-36 17,-37 36-17,-17 18 1,18 18 0,36 1-1,18-19 1,36 0-1,-17-18 1,35-18 0,1-19-1,-1 1 1,1-36 0,-37-19-1,-18 0 1,-36 37-1,-18 126 32,18 19-31,18 18 0,0 0-1,-18-37 1,-19-35-1</inkml:trace>
  <inkml:trace contextRef="#ctx0" brushRef="#br0" timeOffset="198606.09">14170 9779 0,'-37'-73'16,"-17"55"-1,-55 18 1,37 37-1,-1 35 1,55 1 0,36-19-1,18-36 1,37-18 0,-1-18-1,37-36 1,-18-19-1,-18-18 1,-37-17 0,-18 53-1,0 128 32,18 36-31,19-1-1,-19 1 1,-54-18 0,-18-18-1,-19-37 1,-17-18 0,-1-36-1,37-37 1,54 1-1,55 18 1,35-19 0,38 1-1,-19-19 1,0 1 0,-19 17-1,-53-17 1,-19 35-1,-36 74 110</inkml:trace>
  <inkml:trace contextRef="#ctx0" brushRef="#br0" timeOffset="199278.33">15113 9598 0,'36'-55'15,"-54"55"16,-54 18-15,-1 19 0,19 35-1,36-17 1,36-19 0,36 0-1,19-18 16,36-18-15,-19-18 0,19 0-1</inkml:trace>
  <inkml:trace contextRef="#ctx0" brushRef="#br0" timeOffset="199470.77">15549 9434 0,'0'0'0,"-19"18"15,-17 73 1,36 0 0,0 0-1,18-37 1</inkml:trace>
  <inkml:trace contextRef="#ctx0" brushRef="#br0" timeOffset="199646.46">15821 9634 0,'-109'-18'15,"18"36"1,37 0 0</inkml:trace>
  <inkml:trace contextRef="#ctx0" brushRef="#br0" timeOffset="200491.76">14188 10323 0,'-91'-54'16,"-18"72"-1,0 18 1,37 19 15,72-1-15,18-18-1,55-36 1,35 0 0,-17-18-1,18-18 1,-36-18-1,-37 17 1,-54 110 47,18-19-48,18-17 1,0-19-1</inkml:trace>
  <inkml:trace contextRef="#ctx0" brushRef="#br0" timeOffset="201334.66">14750 10269 0,'0'0'0,"0"36"16,0 19-1,18-1 1,19-54 0,-1 0-1,18 0 1,1-36-1,-19-1 1,-18 19 0,0 36 15,19 19-15,-1-19-1,18 0 1,-17-18-1,17-18 1,-18 0 0,1-19-1,-37-17 1,-37 0 0,-17 17-1</inkml:trace>
  <inkml:trace contextRef="#ctx0" brushRef="#br0" timeOffset="201735.01">15657 10214 0,'-108'37'16,"71"-19"0,74 18 31,17-54-32,0 0 1,19 0-1,-19-19 1,-17 19 0,-19 36 15,0 19-15,-18-19-1,18 18 1,0-36-1</inkml:trace>
  <inkml:trace contextRef="#ctx0" brushRef="#br0" timeOffset="202262.93">16038 10178 0,'0'0'0,"0"73"16,19-37 0,-1-18-1,0-18 1,18 18 0,0-36-1,19 18 1,-19-18-1,0 0 1,1 0 15,-1-19-15,0 1 0,1-18-1,-19 17 1,-18 19-1,-18 73 32,-1 35-31,1 1 0,0-18 15,18-1-16,-18-17 1,-18-19 0</inkml:trace>
  <inkml:trace contextRef="#ctx0" brushRef="#br0" timeOffset="202845.1">14224 10813 0,'0'73'16,"36"-37"0,1 0-1,-1-36 1,0 0-1,19 0 1,-19-36 0,0 0-1,-18 36 1,19 18 0,17 0-1,1 0 1,-1 0-1,-18-18 17,-18 0-17,-18-36 1,0-18 0,-18-1-1</inkml:trace>
  <inkml:trace contextRef="#ctx0" brushRef="#br0" timeOffset="202997.8">15004 10831 0,'0'0'0,"55"91"15,-37-73 1</inkml:trace>
  <inkml:trace contextRef="#ctx0" brushRef="#br0" timeOffset="203238.78">15367 10577 0,'18'109'16,"-18"-36"0,18 17-1,1-53 1,-1-19-1</inkml:trace>
  <inkml:trace contextRef="#ctx0" brushRef="#br0" timeOffset="203397.82">15621 10722 0,'-127'19'15,"36"-1"1,37 0 0</inkml:trace>
  <inkml:trace contextRef="#ctx0" brushRef="#br0" timeOffset="203766.35">15766 10632 0,'37'90'15,"-1"-90"1,0 19-1,19-38 1,-1 1 0,0-18-1,1 18 1,17 36 0,1 18-1,0 1 1,-55-1-1,-36-18 1,-37 0 0</inkml:trace>
  <inkml:trace contextRef="#ctx0" brushRef="#br0" timeOffset="204150.16">14696 11412 0,'0'0'0,"0"54"31,18 1-15,18-1-1,-18-36 1,19-18-1,-1-36 1,0-18 0</inkml:trace>
  <inkml:trace contextRef="#ctx0" brushRef="#br0" timeOffset="204406.38">15077 11085 0,'0'55'16,"18"35"-1,0 1 1,0 0-1,0-37 1,1-17 0,17-19-1</inkml:trace>
  <inkml:trace contextRef="#ctx0" brushRef="#br0" timeOffset="204566.47">15403 11303 0,'0'0'0,"-163"36"16,72-18 0</inkml:trace>
  <inkml:trace contextRef="#ctx0" brushRef="#br0" timeOffset="-214146.12">13716 11938 0,'55'-18'16,"53"18"0,-17 18-1,18 18 1</inkml:trace>
  <inkml:trace contextRef="#ctx0" brushRef="#br0" timeOffset="-213202.23">14460 11920 0,'0'91'15,"0"-55"1,0-54 31,18-19-31,18-17-1,1 0 1,-1 17-1,0 37 1,1 0 0,-19 55-1,18-19 1,-18 18 0,18-17-1,19-19 1,36-18-1,-1-36 1,-17-1 0,-37 1-1,-18-18 1,-54 35 0,-18 1-1,17 55 1,19 17-1,36 0 1,37-35 15,17-19-15,-17 0 0,-19-19-1,0-17 1,1-36-1,-19-19 1,0 18 0,18 1-1,19 54 1,35 18 0,1 18-1,-37 36 1,1 19-1,-37-1 1,0 1 15,-36-1-31,0-35 16</inkml:trace>
  <inkml:trace contextRef="#ctx0" brushRef="#br0" timeOffset="-213027.19">15984 11811 0,'-145'36'15,"-18"-18"1</inkml:trace>
  <inkml:trace contextRef="#ctx0" brushRef="#br0" timeOffset="-212626.82">13825 12410 0,'0'72'16,"18"37"0,0-18-1,0-19 1,19-35 15</inkml:trace>
  <inkml:trace contextRef="#ctx0" brushRef="#br0" timeOffset="-212433.74">14115 12555 0,'-72'0'16,"-1"36"0,1 19-1,17-37 1,37-36 0</inkml:trace>
  <inkml:trace contextRef="#ctx0" brushRef="#br0" timeOffset="-211785.53">14333 12355 0,'36'164'16,"-36"-110"-1,18-18 1,1-36 0,-1 0-1,18-18 1,0-18 0,-18 18-1,19 36 1,17 18-1,19-18 1,-1 19 0,37-37-1,-18-19 1,-19 1 0,-17-36-1,-37 18 1,-36-1-1,-37 19 17,-17 36-17,36 19 1,54-1 0,18 0-1,18-36 1,37 0-1,-36-18 1,-37 0 0,0 0-1,-54-19 1,-1 19 0,-53 0-1</inkml:trace>
  <inkml:trace contextRef="#ctx0" brushRef="#br0" timeOffset="-210617.5">15367 12519 0,'55'54'16,"-19"-72"0,0 0-1,37 0 1,-19-19 0,1 1-1,-37 18 1,18 54 15,0 0-15,1-17-1,17-1 1,0-36 0,19-1-1,-19 1 1,-17-36-1,-19-1 1,-18 19 0,0 54 31,36 55-32,19 18 16,-19-1-15,-18 1 0,-54-18-1,-1-1 1,-17-36 0,0-36-1,17 0 1,37-18-1,0-36 1,55-19 0,17-17-1,1-37 1,18 18 0,-1 18-1,1 18 1,-18-17 15,-19 17-15,-36 1-1,0 35 1,-36 110 15,0 18-15,18 17-1,0-17 1,18-36 0,0-19-1,0-18 1,1-36 0,17-37-1,-18 1 16,18-19-15,1 55 0,-19 0-1,18 54 1,0 1 0,19 17-1,-19 1 1,18-19-1,-17-18 1</inkml:trace>
  <inkml:trace contextRef="#ctx0" brushRef="#br0" timeOffset="-210354.7">17272 11974 0,'0'182'15,"0"-73"1,0-37-1,0-36 1,18-17 0</inkml:trace>
  <inkml:trace contextRef="#ctx0" brushRef="#br0" timeOffset="-210162.88">17562 12210 0,'-127'0'16,"37"18"0,35 0-1</inkml:trace>
  <inkml:trace contextRef="#ctx0" brushRef="#br0" timeOffset="-209883.38">17889 11956 0,'-91'36'16,"37"55"15,18 18-15,17-18-1,19-19 1,19-17-1</inkml:trace>
  <inkml:trace contextRef="#ctx0" brushRef="#br0" timeOffset="-209730.91">17871 12283 0,'-163'-18'16,"90"18"0</inkml:trace>
  <inkml:trace contextRef="#ctx0" brushRef="#br0" timeOffset="-209314.02">18016 12283 0,'0'0'0,"18"54"16,0-36 0,19 0-1,17-18 1,0-18-1,19-18 1,-19 0 0,-35 36-1,-19 36 17,0 18-17,0-17 1,18 17-1,0-36 1,36-18 0,19-18-1,-1-36 1</inkml:trace>
  <inkml:trace contextRef="#ctx0" brushRef="#br0" timeOffset="-209106.36">18832 11920 0,'-18'72'16,"-18"37"-1,-18 18 1,17 0-1,19 0 1,0-36 0</inkml:trace>
  <inkml:trace contextRef="#ctx0" brushRef="#br0" timeOffset="-190058.49">13045 13353 0,'-18'0'15,"36"0"1,91 0 0,18 0-1,18 36 1,-18 1 0</inkml:trace>
  <inkml:trace contextRef="#ctx0" brushRef="#br0" timeOffset="-189722.88">14333 12936 0,'-163'0'16,"54"54"-1,36 1 1,73 35 0,37 1-1,17 0 1,0-19-1,-17 1 1,-1-37 0</inkml:trace>
  <inkml:trace contextRef="#ctx0" brushRef="#br0" timeOffset="-189562.66">14279 13244 0,'-182'37'16,"91"17"0</inkml:trace>
  <inkml:trace contextRef="#ctx0" brushRef="#br0" timeOffset="-189143.16">14678 13244 0,'-145'0'16,"90"18"-1,73 1 17,37-19-17,35 0 1,-17 0 0,-19-19-1,-17 19 1,-1 0-1,0 37 1,-18-19 0,1 18-1,-1-18 1,18 0 0,0-36-1,1 0 1</inkml:trace>
  <inkml:trace contextRef="#ctx0" brushRef="#br0" timeOffset="-188575.01">15367 13190 0,'-91'0'15,"-17"18"1,35 18 0,73-18-1,18 1 1,55 17 15,17-18-15,-17 0-1,-19 18 1,-35-17 0,-19-1-1,-55 18 1,-17-36 0,-1-36-1,55-19 1,54-35-1,37-19 1,17 0 0,19 18-1,18 55 1,-54 18 0,-37 54-1,0 55 16,-36-1-15,0 19 0,-18-36-1,18-19-15</inkml:trace>
  <inkml:trace contextRef="#ctx0" brushRef="#br0" timeOffset="-188394.74">16111 13154 0,'-181'18'16,"35"0"-1,38 18 1</inkml:trace>
  <inkml:trace contextRef="#ctx0" brushRef="#br0" timeOffset="-170905.78">2685 5842 0,'-90'91'16,"-19"-19"0,0-17-1,-54-1 1,-55-36-1,-54-36 1,0-18 0,-1-37-1,19 1 1,55-37 0,36-18-1,90 0 1,91 0-1,37-18 1,90 36 0,36 18-1,73 37 1,18 54 0,19 54-1,-1 37 1,18 54-1,-72 18 1,-109-36 0,-127-18 15,-54 18-15,-91-36-1,18 0 1</inkml:trace>
  <inkml:trace contextRef="#ctx0" brushRef="#br0" timeOffset="-170539.18">2631 6005 0,'0'18'31,"-18"19"-16,18-19 1,36-18 62</inkml:trace>
  <inkml:trace contextRef="#ctx0" brushRef="#br0" timeOffset="-169420.76">2776 6005 0,'36'55'31,"55"-1"-15,54 1-1,18 17 1,55 19 0,0 18-1,54 36 1,0 18 0,18 0-1,19 19 1,-19 36-1,19-1 1,17 1 0,-17-18-1,-1-19 1,-36-18 0,-18 1-1,0-19 1,-18-36-1,-73-37 1,-72-54 15,-109-54 1</inkml:trace>
  <inkml:trace contextRef="#ctx0" brushRef="#br0" timeOffset="-166517.3">7548 8944 0,'0'109'32,"18"36"-32,18-18 31,-18-36-15,0-18-1,19-37 1</inkml:trace>
  <inkml:trace contextRef="#ctx0" brushRef="#br0" timeOffset="-166355.3">7929 9235 0,'0'0'0,"-109"18"16,0 0-1,0-18 1,36-18 0</inkml:trace>
  <inkml:trace contextRef="#ctx0" brushRef="#br0" timeOffset="-165700.15">8056 8890 0,'54'91'16,"-36"18"-1,-18 18 1,18-73 0,37-18-1,17-18 1,19-36-1,-18-18 1,-19-18 0,-36 35-1,-18 38 1,36 53 0,-17 1 15,17-19-16,18-36 1,1-18 0,-1-18-1,19-18 1,-19-37 0,-18 19-1,1 54 1,-1 18-1,0 36 1,-18-17 0,19-19-1,-19-36 32,0-55-31,18 1-1,1 17 1,17 37 0,37 36-1,-1 18 1</inkml:trace>
  <inkml:trace contextRef="#ctx0" brushRef="#br0" timeOffset="-164781.77">9416 9325 0,'109'0'16,"-18"-18"-1,18-36 1,0-1-1,-73 1 1,-18 18 0,-72 18-1,-1 18 1,-17 36 0,35 36-1,55-17 1,37-19-1,36-18 1,36 0 0,-19-18-1,1-36 1,-54 0 15,-55-19-15,-37 37-1,-35 36 1,36 19 0,17-19-1,38 0 1,35 0 0,19-18-1,-19-18 1,0-18-1,-17-1 1,-1 92 31,-36-19-31,36 0-1,1-36 1,35 0-1,1-36 1,17-18 0,1-37-1,0-36 1,-55 0 0,-36 18-1,-18 73 1,-36 36-1,-1 54 1,19 37 0,0 36-1,36-36 1,0-19 15,36-17-31</inkml:trace>
  <inkml:trace contextRef="#ctx0" brushRef="#br0" timeOffset="-164627.71">11085 9144 0,'-90'-18'15,"-19"0"1,-36 18 15</inkml:trace>
  <inkml:trace contextRef="#ctx0" brushRef="#br0" timeOffset="-162354.7">8092 10015 0,'0'0'0,"36"-36"16,-18 17 0,0-17-1,1 0 1,-38 0 0,-17-1-1,-18 19 1,-19 18-1,19 36 1,17-17 0,19-1-1,18 18 1,18 0 0,19-18-1,-1 19 1,-18-37-1,0 0 1,19 0 15,-1 0-15,0-18 0,0 18-1,-17-19 423</inkml:trace>
  <inkml:trace contextRef="#ctx0" brushRef="#br0" timeOffset="-161061.23">8364 9815 0,'-73'0'16,"164"73"31,0 18-32,-37 36 1,-36 0 0,-36-37-1,-18-35 1,-55-19 0,-18-18-1,37-54 1,36-55-1,72-18 1,36 19 0,92 17-1,53 0 1,-53 37 0,-74 0-1,-53 18 1,-55 0-1,-55-1 1,-18 38 0,37 35-1,54 0 1,36 1 0,37-37-1,-1-18 1,1 0-1,-19-36 17,-36-1-17,-18-17 1,-54-37-16</inkml:trace>
  <inkml:trace contextRef="#ctx0" brushRef="#br0" timeOffset="-160683.23">10124 9670 0,'-55'55'15,"37"17"1,0 19 0,18 0-1,36-37 1,19-18 0</inkml:trace>
  <inkml:trace contextRef="#ctx0" brushRef="#br0" timeOffset="-160539.7">10396 9870 0,'-181'-37'16,"90"56"-1</inkml:trace>
  <inkml:trace contextRef="#ctx0" brushRef="#br0" timeOffset="-160219.04">10614 9924 0,'-109'91'16,"127"-73"0,36 0-1,1-18 1,17-18 0,-17-18-1,-19-19 1,-36 1 15,-72-1-15,-37 55-1</inkml:trace>
  <inkml:trace contextRef="#ctx0" brushRef="#br0" timeOffset="-159625.79">7820 10722 0,'36'127'16,"37"-90"-1,-19-1 1,0-36-1,19-18 1,0-18 0,-19-1-1,-36 1 1,18 72 15,37 37-15,-19-37-1,19 0 1,18-17 0,-19-38-1,-17-17 1,-37 0 0,-18-73 15,-36 0-16,-1 55-15</inkml:trace>
  <inkml:trace contextRef="#ctx0" brushRef="#br0" timeOffset="-158942.2">9108 10704 0,'-109'-18'16,"36"54"-1,37 19 1,54-1 0,37-36-1,17-18 1,37-18-1,-18-18 1,-19 0 0,-17-1-1,-37 37 1,0 0 0,18 19-1,1-1 1,-1-18-1,18 0 1,1-18 0,17-1-1,-17 1 1,-19 0 0,0 0-1,1 54 16,-1 1-15,0-1 0,1-18-1,-19-18 1,0 0 0,18-18-1,0-37 1,19-17-1,-1 17 1,1 37 0,-1 18-1,-18 37-15</inkml:trace>
  <inkml:trace contextRef="#ctx0" brushRef="#br0" timeOffset="-157873.57">6604 11557 0,'0'73'16,"-18"54"-1,18-19 1,0-35 0,0-37-1,36-90 32,-18-55-31,1-18-1,-1 36 1,0 37 0,0 36-1,36 72 1,1 1 0,-19 17-1,19-17 1,17-19-1,1-36 1,-1 0 0,19-55-1,0-17 1,-55-1 0,-18 1-1,-18 126 32,0 19-31,0 36 15,18-19-15,0 1-1,19-18 1,17-73-1,-18-19 1</inkml:trace>
  <inkml:trace contextRef="#ctx0" brushRef="#br0" timeOffset="-157273.62">7747 11757 0,'0'72'16,"18"1"-1,19-19 1,-1-18 0,18-36-1,19-18 1,-1-18-1,37-18 1,-18-1 0,-37-36-1,-35 37 1,-56 36 0,-35 0-1,-19 36 1,37 0-1,17 0 1,55 18 0,37 1-1,36 17 1,-19 19 15,-17 17-15,-1-17-1,-72 18 1,-18-37 0,-37 1-1,-18-19 1,19-36 0,35-55-1,19-17-15</inkml:trace>
  <inkml:trace contextRef="#ctx0" brushRef="#br0" timeOffset="-156755.15">8709 11775 0,'145'-109'15,"-200"91"16,-17 72-15,36-18 0,17 1-1,38-19 1,17-18 0,18 0-1,1-18 1,-19 0-1,0-1 1,-36-35 109,18 18-109,19-19-1,-1 1 1,37 18 0,17 17-1,1 38 1,-18 17-1</inkml:trace>
  <inkml:trace contextRef="#ctx0" brushRef="#br0" timeOffset="-155938.8">9652 11630 0,'-72'0'15,"17"36"1,19 18 0,36-17-1,18-19 1,18-18 0,19 0-1,17-37 1,1 1-1,-19-18 1,-17 54 0,-19 36 15,0-18-15,18-18 15,19-18-16,17 0 1,-17-18 0,-19 17-1,0 19 1,-18 37 0,19-19-1,-19 0 1,18-36 15,0 0-15,1 0-1,17-19 1,-18 37 0,-36 18 15,37 55-16,-19-19 1,0 1 0,-18-19 15,36-18-15</inkml:trace>
  <inkml:trace contextRef="#ctx0" brushRef="#br0" timeOffset="-155655.09">10795 11230 0,'0'0'0,"0"91"16,-18 36 0,18-18-1,0-18 1,18-37 0,37-18-1</inkml:trace>
  <inkml:trace contextRef="#ctx0" brushRef="#br0" timeOffset="-155507.98">11140 11630 0,'-127'-19'15,"18"19"1,36 0-1</inkml:trace>
  <inkml:trace contextRef="#ctx0" brushRef="#br0" timeOffset="-155123.55">11303 11503 0,'0'0'0,"0"145"15,0-91 1,18-36 0,19 0-1,-1-18 1,0-18 15,0-36-15,37-37-1,-37 19 1,-18 17 0,1 19-1,-1 54 32</inkml:trace>
  <inkml:trace contextRef="#ctx0" brushRef="#br0" timeOffset="-154531.63">11847 11448 0,'-145'-18'31,"18"54"-15,0-18-1,91 19 1,36-1 0,36 0-1,55 19 1,0-1-1,-37 1 1,-18-19 0,-54 0 15,-54 19-15,-55-19-1,-55-18 1</inkml:trace>
  <inkml:trace contextRef="#ctx0" brushRef="#br0" timeOffset="-153875.17">7294 12609 0,'90'182'15,"-17"-73"1,-19-1 0,1-35-1,-1-37 1,19-18 0,-1-18-1,1-36 1,-1-36-1,1-37 17,-19-36-17,-17-1 1,17 56 0,-36 53-1,0 74 16,19 17-15</inkml:trace>
  <inkml:trace contextRef="#ctx0" brushRef="#br0" timeOffset="-153250.85">8872 12863 0,'0'0'0,"-109"-18"15,-18 36 1,18 19 0,73-37-1,127 18 32,-1 18-31,1 0-1,-55 19 1,-17-1 0,-56 19-1,-35-19 16,-73 1-15</inkml:trace>
  <inkml:trace contextRef="#ctx0" brushRef="#br0" timeOffset="-152499.41">6659 13643 0,'-19'0'16,"-17"73"-1,18 54 1,18 18 0,36 18-1,-18-17 1,19-19-1,17-19 1,19-53 0,-19-37-1,19-18 1,17-36 0,1-55-1,0-36 1,-19-18-1,-35 0 1,-37 18 15,-18 18-15,-19 36 0,19 19-1,-18 54 1,18 36-1,0 37 1</inkml:trace>
  <inkml:trace contextRef="#ctx0" brushRef="#br0" timeOffset="-151983.92">8346 13988 0,'0'0'0,"-218"36"16,109 19-1,55-19 1,36 0 0,18-17-1,36 17 1,18-18-1,1 36 1,-1-17 0,-54-1-1,-54 18 1,-19-17 0,-17-1 15,-19-36-16,54 0 1,55-18-16</inkml:trace>
  <inkml:trace contextRef="#ctx0" brushRef="#br0" timeOffset="-151763.3">9362 14587 0,'91'-91'15</inkml:trace>
  <inkml:trace contextRef="#ctx0" brushRef="#br0" timeOffset="-85357.75">5407 14623 0,'-18'0'78,"-1"0"-63,1 0 17,-18 0-17,0-18 1,-1 18 0,1 0-1,-18-18 1,17 18-1,-17-18 1,0 18 0,-19 0-1,19-18 1,-19 18 0,0 0-1,1 0 1,-1-19-1,-17 19 1,17 0 0,-18 0-1,19 0 1,-1 0 15,-18 0-15,19 0-1,-19 0 1,19 0 0,-19 0-1,0 19 1,0-19 0,1 0-1,-1 0 1,0 0-1,1 0-15,-19 0 16,18 0 0,0 18-1,-18-18 1,1 0 15,-1 18-15,18-18-1,-18 0 1,0 18 0,0-18-1,19 0 1,-19 0 0,18 0-1,-18-18 1,0 36-1,19-18 1,-1 0 0,18 18-1,1-18 1,-1 0 15,19 18-15,18-18-1,17 18 1</inkml:trace>
  <inkml:trace contextRef="#ctx0" brushRef="#br0" timeOffset="-84390.8">1887 14659 0,'-73'0'15,"37"0"1,-18 0 0,-1 19-1,1-19 17,-19 18-17,1 0 1,17 0-1,-35 18 1,17 1 0,0 17-1,1 0 1,-19 19 0,37 18-1,-37-1 1,18 1-1,1 18 1,-1 36 0,1 0-1,-1 0 17,19 1-17,-1 17 1,1 18-1,18-17 1,17 17 0,-17-18-1,36 1-15,-18-19 16,36 0 0,0 0-1,19-36 1,-1 0-1,18-37 1,19-17 0,-19-19-1,19-18 17,-1-18-17,1 0 1,-37-18-16</inkml:trace>
  <inkml:trace contextRef="#ctx0" brushRef="#br0" timeOffset="-84123.91">780 17599 0,'0'0'0,"37"36"16,-19 0 0,0-18-1,18 19 1,-18-19-1,-18 0 1</inkml:trace>
  <inkml:trace contextRef="#ctx0" brushRef="#br0" timeOffset="-83772.89">853 17544 0,'91'0'16,"-37"0"0,0 0-1,1 18 1,-19 0-1,-18 19 1,-36 17 0,-18 19-1,-19-19 1,1 1 0,36-19-1,0-18 1</inkml:trace>
  <inkml:trace contextRef="#ctx0" brushRef="#br0" timeOffset="-76573.43">1869 17254 0,'0'0'0,"-73"18"16,1 18-1,17 37 1,37-1 0,0-17-1,36-1 1,18 1-1,19-19 1,17-18 0,-17-36-1,-1 0 1</inkml:trace>
  <inkml:trace contextRef="#ctx0" brushRef="#br0" timeOffset="-76396.04">1978 17417 0,'-109'36'16,"18"-17"0,19 17-1,35-18 1</inkml:trace>
  <inkml:trace contextRef="#ctx0" brushRef="#br0" timeOffset="-75372.56">2177 17345 0,'0'72'15,"0"-36"1,37-72 31,-19 0-32,18 0 1,0-1 0,-18 37-1,19 18 1,-19 1 0,18-1-1,-18 0 1,19-18-1,-19-18 1,18 0 0,-18-19-1,0 19 1,0 54 31,1-17-32,17-1 1,18-18 0,19-18-1,-19-1 1,1-17 0,-19 0-1,-36 0 1,-36 36 15,18 36-15,-1 18-1,38-36 1,17 1 0,0-19-1,19-19 1,-1 1-1,-18-18 17,19 0-17,-19 36 1,0 36 0,-18-18-1,1 0 1,17 0 15,-36-36 0,18-36-15,-18 18 0,36 17 15,1 38-16,17-19 1</inkml:trace>
  <inkml:trace contextRef="#ctx0" brushRef="#br0" timeOffset="-74462.71">3665 17218 0,'-73'-19'16,"37"19"0,18 37-1,36-19 1,0 0 0,37 0-1,-1 37 1,-18-19-1,-36 18 1,0 1 15,-36-19-15,-36 0 0,17-36-1,37-36 1,36 0-1,37-19 1,35 1 0,-17 18-1,36-19 1,-55 19 0,-36 18-1,-54 0 16,0 54-15,18 0 0,36-18-1,18-18 1,37 0 0,-19-18-1,0 0 1,1 0-1,-37 18 1,18 18 15,-18 0-15,19 0 0,-19 0-1,0-18 1,0-18-1,18 0 1,-17 0 0,-1-18-1,18 36 17,-18 36-1,0-18-16,0 18 1,19-36 0</inkml:trace>
  <inkml:trace contextRef="#ctx0" brushRef="#br0" timeOffset="-73628.66">4790 17163 0,'-55'36'16,"37"1"0,0-19-1,36 18 1,19-18 15,17-18-15,19 0-1,17-18 1,1 0 0,-18 0-1,-1-37 1,-17 19-1,-19 0 1,-18 18 0,-18 54 109,0-18-110,0 18 1,18-17 0,18-1-1,1-18 1,35-18-1,-17-1 1,17-17 0,-17 0-1,-19 18 1,-18 0 0,-36 54 15,0 18-16,0 1 1,0 17 0,18 1-1,0-19 1,-19 1 0,19-19-1,-36-18 1,-18-18-1</inkml:trace>
  <inkml:trace contextRef="#ctx0" brushRef="#br0" timeOffset="-70908.91">1796 17980 0,'18'54'15,"-18"0"1,0 1 0,19 17-1,-19-17 17,18-19-17,0-36 1</inkml:trace>
  <inkml:trace contextRef="#ctx0" brushRef="#br0" timeOffset="-70349.57">2032 18088 0,'36'73'15,"-17"-37"1,17-36 15,0-36-15,0-18 0,1 17-1,-19 1 1,18 36-1,0 18 1,-17 18 0,-1-17-1,18-38 17,0 1-17,-18-36 1,1 18-1,17 54 32,0 18-31,-18 0 0,0 1-1,1-19 1,-1-36 15,0-19-15</inkml:trace>
  <inkml:trace contextRef="#ctx0" brushRef="#br0" timeOffset="-69656.68">2685 17943 0,'55'37'0,"-37"-1"31,0-18-15,18 0-1,-18-36 1,1 0 0,17-18-1,-36-1 1,36 19 15,0 36-15,1 19-1,-1-19 1,-18 0 0,0-18-1,0-18 1,1-19-1,-19 1 1,36 36 15,0 18-15,0 0 0,19 1-1,-1-19 1,19-19-1,-19 1 1,1-18 0,-55 18-1,0-18 1,-18 36 0,-19 18-1,1 18 1,36 0-1,18 1 1,18-19 0,19 0 15,-1-18-15,19 0-1,-19 0-15</inkml:trace>
  <inkml:trace contextRef="#ctx0" brushRef="#br0" timeOffset="-69123.12">4010 17834 0,'0'0'0,"-91"19"16,37 17 0,17 18-1,37 1 1,18-19-1,37-36 1,-1-18 0,1-37-1,-1 1 1,-36-37 0,-18-18-1,0 37 1,0 108 31,0 19-32,18 17 1,1 1 0,-1-19-1,18-18 1,0-36-1</inkml:trace>
  <inkml:trace contextRef="#ctx0" brushRef="#br0" timeOffset="-68956.63">4445 17762 0,'0'109'15,"18"-73"1,0 0 0,37-36-1</inkml:trace>
  <inkml:trace contextRef="#ctx0" brushRef="#br0" timeOffset="-68372.64">4754 17762 0,'-91'72'16,"91"-35"15,36-55-16,37-19 1,-19 1 0,-18 18-1,1 18 1,-19 18 0,18 18-1,0 1 1,1-1-1,-1-18 1,18-36 0,1 0-1,-1-37 1,-17-35 0,-1-1-1,-18-18 1,-18 73-1,-18 18 17,-18 72-17,17 19 1,19-1 0,19 1-1,17-37 1,18-18-1</inkml:trace>
  <inkml:trace contextRef="#ctx0" brushRef="#br0" timeOffset="-68204.51">5606 17599 0,'0'0'0,"-90"54"16,35-36 0,19 0-1,18 0 1</inkml:trace>
  <inkml:trace contextRef="#ctx0" brushRef="#br0" timeOffset="-67838.74">5788 17762 0,'90'-55'15,"-71"1"1,-38 18-1,-17 18 1,0 36 0,-19 18-1,1 0 1,36 1 0,54 17-1,0-18 1,19 1-1,-1-1 1,-17-18 0</inkml:trace>
  <inkml:trace contextRef="#ctx0" brushRef="#br0" timeOffset="-58525.21">6622 17435 0,'18'37'31,"-18"17"-15,0 19-1,0-1 1,0-17 0,0-1-1,0-36 1</inkml:trace>
  <inkml:trace contextRef="#ctx0" brushRef="#br0" timeOffset="-58301.31">6894 17490 0,'0'0'0,"-72"54"16,17-18-1,1 1 1,18-37 0</inkml:trace>
  <inkml:trace contextRef="#ctx0" brushRef="#br0" timeOffset="-57629.14">7094 17381 0,'-18'145'16,"18"-91"0,18-35-1,0-1 1,18-18 0,-17-37-1,-19 19 1,36 18 15,0 18-15,0 19-1,1-19 1,-19 0 0,0-18-1,0 0 1,18-36-1,-17-19 1,17 37 0,-18 18-1,0 18 1,0 19 0,0-19-1,1 0 1,-1-54 46,-18-19-46,0 19 0,36 18-1,0 0 1,1 18-1</inkml:trace>
  <inkml:trace contextRef="#ctx0" brushRef="#br0" timeOffset="-56765.56">7765 17580 0,'73'-36'16,"-55"0"-1,0 18 1,-54-19 0,0 56-1,-1 17 1,19 0-1,18 0 1,18 1 0,19-19-1,17-18 1,19-36 0,-1-1-1,-17 1 1,-19 0-1,-72 90 32,-1-36-31,74-18 31,17-18-32,-18-18 1,1 18 0,-19 18-1,0 18 1,0 0 0,0 18-1,0-18 1,0 19-1,19-37 1,-19 0 0,18-37-1,0-17 1,19-19 0,-37-35 15,0 17-16,-18 73 1,-18 36 15,0 54-15,0 1 0,36 0-1,0-19 1,18-18-1</inkml:trace>
  <inkml:trace contextRef="#ctx0" brushRef="#br0" timeOffset="-56575.89">8727 17381 0,'0'0'0,"-127"36"16,72-36 0,-17 0-1</inkml:trace>
  <inkml:trace contextRef="#ctx0" brushRef="#br0" timeOffset="-55623.93">2359 16528 0,'-182'18'15,"73"37"1,37 17 0,54-35-1,36-1 1,54-36 0,19 18-1,0-18 1,-19 36-1,-35 1 1,-37 17 0,-37 0-1,1 1 1,-36-19 0,35-18-1,37-36 16</inkml:trace>
  <inkml:trace contextRef="#ctx0" brushRef="#br0" timeOffset="-54757.23">2722 16546 0,'0'37'32,"18"17"-17,0 0 1,18 19 0,-18-19-1,19-35 1,-1-19-1</inkml:trace>
  <inkml:trace contextRef="#ctx0" brushRef="#br0" timeOffset="-54590.13">2976 16655 0,'-127'55'15,"72"-37"1,19 0 15</inkml:trace>
  <inkml:trace contextRef="#ctx0" brushRef="#br0" timeOffset="-54306.3">3066 16728 0,'37'72'16,"-19"-90"31,0-18-32,-18 0 1,0-19 0,18 37-1,18 0 1,19 0 0</inkml:trace>
  <inkml:trace contextRef="#ctx0" brushRef="#br0" timeOffset="-53388.52">3411 16637 0,'-91'73'16,"73"-37"-1,73-54 16,-1-19-15,-18 1 0,1 0-1,-19 72 48,18-18-48,0-18 1,1 0 0,17-18 15,-18-18-15,19 0-1,-37-1 1,0 37-1,18 0 17,-18 18-17,19 19 17,-19-19-17,18 0 1,0 0-1,19-36 1,-1 18 0,-17-36-1,-1 18 1,-18-19 0,-36 1-1,0 18 1,-19 36-1,19 0 1,18 0 0,18 0-1,37 19 1,-1-1 0,1 18-1,-1 19 1,-36-19-1,-36 1 1,-18-19 15,-19-18-15,19-18 0,-18-54-1,36-1 1,54 1-16</inkml:trace>
  <inkml:trace contextRef="#ctx0" brushRef="#br0" timeOffset="-52103.34">4862 16310 0,'-18'127'16,"0"-36"0,36-18-1,37-37 1,17-18-1,19-36 1,-18-36 0,-37-1-1,-36-17 1,-36 72 0,-19 18-1,1 18 1,17 0-1,92-18 17,-1-36-17,1-18 1,-1 18 0,-36 0-1,0 54 16,1 0-15,-1-18 0,0 1-1,18-1 1,0-18 0,1-18-1,-1-1 1,0-17-1,-18 0 17,1 18-17,-1 36 1,0 18 0,0-18-1,18 0 1,-18 1-1,1-38 17,-1-17 15,18 54-1,0 0-30,1 1 0,-19-1-1,36-18 1,1 0 0,-19-18-1,0-1 1,-18-17-1,0-18 1,-36 17 0,-18 37-1,18 19 1,0 17 0,36 18-1,0 1 1,36-1-1,-17 19 17,-19-19-17,-18 1 1,-36-1 0,-19-18-1,-17-18 1,-19-54-1,0-18 1,37-1-16</inkml:trace>
  <inkml:trace contextRef="#ctx0" brushRef="#br0" timeOffset="-51645.43">2903 13807 0,'36'-55'15,"-18"1"1,19 18 0,-1-19-1,-18 19 1</inkml:trace>
  <inkml:trace contextRef="#ctx0" brushRef="#br0" timeOffset="-51244.83">3248 12845 0,'-109'-54'16,"36"72"-1,19 0 1,-19 55 0,37-19-1,36 37 1,18-37 0,55-18-1,-1 1 1,37-37-1,-18-18 1</inkml:trace>
  <inkml:trace contextRef="#ctx0" brushRef="#br0" timeOffset="-50445.59">3611 12972 0,'-73'18'15,"19"37"1,-1-1 0,37-18-1,36 1 1,18-37 0,19-18-1,-1-19 16,19 1-15,-19 0 0,-36 18-1,-18 54 1,19 0 0,-19 0-1,18-17 1,0-1-1,18-18 1,19-18 0,-1-19-1,-18 1 1,-18 18 0,19 54 15,-19 0-16,-18 37 1,18 0 0,-36-1-1,18-17 1,0-37 0,18-36 15,0-73-16,18-54 1,1 36 0,17 54-1,1 37 1,-1 18 0,0 18-1,-35 1 1,-38 17-1,-17 0 1,-18 0 0,-1-17-1,37-1 1</inkml:trace>
  <inkml:trace contextRef="#ctx0" brushRef="#br0" timeOffset="-49932.61">5044 12954 0,'0'0'0,"-73"0"16,1 0-1,17 18 1,19 0 0,54 0 15,18-18-15,19 19-1,-1-1 1,-36 18-1,-18-18 1,-54 18 0,0 1-1,17-19 1,1-18 0</inkml:trace>
  <inkml:trace contextRef="#ctx0" brushRef="#br0" timeOffset="-49693.07">5461 12990 0,'0'0'0,"73"-18"16,-19 18 0,19 0-1,-19 0 1</inkml:trace>
  <inkml:trace contextRef="#ctx0" brushRef="#br0" timeOffset="-49500.61">5516 13117 0,'0'0'0,"90"0"15,-17 18 1,-37-18-1,0 0 1</inkml:trace>
  <inkml:trace contextRef="#ctx0" brushRef="#br0" timeOffset="-49213.3">6132 13063 0,'-18'36'15,"18"-18"1,0 0 0,18 1-1</inkml:trace>
  <inkml:trace contextRef="#ctx0" brushRef="#br0" timeOffset="-48733.74">6278 13117 0,'-19'37'16,"56"-19"31,17-36-32,1-1 1,-37 1 0,0 55 15,0-19 16,18-18-16,-18-18-15,19 18-1,-19-19 1,0 56 15,0-1-15,-18-18-1,36 18 17</inkml:trace>
  <inkml:trace contextRef="#ctx0" brushRef="#br0" timeOffset="-48299.89">6786 13244 0,'-19'91'15,"1"-37"1,0 1 0,18-37-1,36-54 32,1-55-31,-1 0-1,18 19 1,1 54 0,-1 36-1,-17 0 1,-19 18-1,-55 0 1,-17-17 0,0 17-1,17-36 17,19 0-32</inkml:trace>
  <inkml:trace contextRef="#ctx0" brushRef="#br0" timeOffset="-47815.18">7185 13281 0,'0'0'0,"-91"36"16,109-36 31,37 0-32,-19-18 1,18 0 0,-36 18-1,1 0 1,-1 36 15,0-18 0,18-18 16,-18-18-31,0 0-1,1 18 1,17 0 0,-18 18-1,18-18 1</inkml:trace>
  <inkml:trace contextRef="#ctx0" brushRef="#br0" timeOffset="-47596.8">7729 13244 0,'-36'18'16,"-1"19"-1,1 17 1,18-18-1,18 1 1,18-19 15</inkml:trace>
  <inkml:trace contextRef="#ctx0" brushRef="#br0" timeOffset="-47437.78">7838 13389 0,'0'0'0,"-91"0"15,19 0 1,53 0 0</inkml:trace>
  <inkml:trace contextRef="#ctx0" brushRef="#br0" timeOffset="-46669.85">7910 13426 0,'-36'36'16,"91"-36"15,-19 0-15,18 0-1,-17-18 1,-19 36 0,18 18 15,-36-18-16,36 1 17,-18-19-17,19 0 1,-1 0 0,0-19-1,-18 38 16,-18-1-15,0 0 0,0 18-1,0-18 1,37 19 31,-1-37-32,0-19 1,19-17 0,-1-18-1,1-19 1,-1 37 0,-90 54 30,-1 18-30,1 37 0,0-1-1,18-17 1,18-19 0,36-36-1</inkml:trace>
  <inkml:trace contextRef="#ctx0" brushRef="#br0" timeOffset="-46509.28">8745 13625 0,'-109'-18'16,"73"36"-1</inkml:trace>
  <inkml:trace contextRef="#ctx0" brushRef="#br0" timeOffset="-46125.16">8926 13752 0,'0'37'31</inkml:trace>
  <inkml:trace contextRef="#ctx0" brushRef="#br0" timeOffset="-26158.23">1034 15966 0,'145'-182'15,"1"92"1,35 17-1,19 0 1,54 37 0,0 36-1,18 0 1,-18 55 0,0 17-1,-91 1 1,-54 36-1,-73-19 1,-72 37 0,-55-18-1,-72 18 1,-37-36 0,-36-19-1,19 1 1,-1-37-1,-18 1 17,37-37-17,17 0 1,73-19 0,55-17-1,90-18 1</inkml:trace>
  <inkml:trace contextRef="#ctx0" brushRef="#br0" timeOffset="-25757.45">3592 15948 0,'0'0'0,"146"-37"16,-1 19 0,36 0-1,1 0 1,17 0 0,-17 18-1,-1 18 1,-36-18-1</inkml:trace>
  <inkml:trace contextRef="#ctx0" brushRef="#br0" timeOffset="-24901.69">5860 15675 0,'-90'-72'16,"-19"72"0,18 18-1,55 0 1,36 18 15,54 1-15,19-1-1,-19 0 1,-36 19 0,-36 17-1,-36 19 1,-37-18 0,18-37-1,37-36 1</inkml:trace>
  <inkml:trace contextRef="#ctx0" brushRef="#br0" timeOffset="-24289.25">5534 16038 0,'236'-90'15,"-73"35"1,-18 19 0,-18-19-1,-73 19 1,-17 18-1,-110 18 17,1 36-17,-1 1 1,55 17 0,54-36-1,19 0 1,53-36-1,1 0 1,-18-18 0,-37 18-1,1-1 17,-37 38-1,18 35-16,-18-36 1,1 18 0,-1-36-1,0 0 1,18-18 0,0-18-1,1 0 1,-1-37-1,-18 19 1,0 36 0,0 18-1,1 0 1,35 36 0,-18 0-1</inkml:trace>
  <inkml:trace contextRef="#ctx0" brushRef="#br0" timeOffset="-23846.02">7294 15712 0,'0'0'0,"0"36"16,18 37-1,0-19 1,-18 0 0,36-17-1</inkml:trace>
  <inkml:trace contextRef="#ctx0" brushRef="#br0" timeOffset="-22917.88">7675 15748 0,'-127'91'16,"108"-37"0,38-18-1,53-17 1,19-19-1,0-37 1,-19 1 0,-17-18-1,-55-1 1,-37 1 0,-17 54-1,36 0 1,90 0 31,1 0-32,-1 0 1,-17 0 0,-1 0-1,-17 18 1,-19 0-1,0 18 1,0-36 0,18 18-1,-18-18 1,19 0 0,-1-18-1,0 0 16,1 18-15,17 0 0,0 18-1,19 0 1,-19-18 0,19-18-1,-19 0 1,-17-18-1,-19 0 1,-54-19 0,-19 1-1,19 17 1,108 110 31,19-19-32,-36 19 1,-19 0 0,-72-19-1,-19 0 1,-36-17 0,-36-1-1</inkml:trace>
  <inkml:trace contextRef="#ctx0" brushRef="#br0" timeOffset="-22353.73">7457 16310 0,'0'0'0,"18"73"15,0 18 1,0 18-1,0-55 1,-18-18 0,19-72 31,-1-18-32,0-55 1,0 0-1,18 36 1,55 19 0,0 36-1,-19 18 1,-35 18 0,-37 36-1,-55 1 1,-36-1-1,19-18 1,36-36 0</inkml:trace>
  <inkml:trace contextRef="#ctx0" brushRef="#br0" timeOffset="-22069.88">8037 16274 0,'91'73'16,"-73"-37"-1,0-18 32,1-54-31,17 0-1,-18-19 1,18 19 0,37 18-1,-1 18 1</inkml:trace>
  <inkml:trace contextRef="#ctx0" brushRef="#br0" timeOffset="-21414.2">8600 16238 0,'0'0'0,"-109"54"16,91-17 0,18-1-1,36-18 16,37-36-15,-19 0 0,1 0-1,-19-19 1,-36 1 0,0 18-1,54 0 79,-17 18-78,-1 0-1,-18 0 1,18 18-1,-18 0 1,1 0 15,-19-72 16,0-1-31,-19-35-1,19-1 1,-18 0 0,0 37-1,36 36 1,19 54 15</inkml:trace>
  <inkml:trace contextRef="#ctx0" brushRef="#br0" timeOffset="-20966.12">9199 16183 0,'36'-36'16,"18"36"0,1 18-1,-19 0 1,-18 19 0,-18-1-1,-36-18 1,-37 18-1,-17 1 1,17-37 0,55-18-1</inkml:trace>
  <inkml:trace contextRef="#ctx0" brushRef="#br0" timeOffset="-20418.23">9580 15802 0,'0'0'0,"-19"127"15,1-18 1,36-18-1,19-18 1,53-37 0,1-36-1,18 0 1,0-36 0,-18-1-1,-37-17 1,-54-1-1,-36 37 1,-19 18 0,1 37 15,18 17-15,36 0-1,36-17 1,0-1-1,19-18 1,17-18 0,1 0-1,-37-18 1,18-18 0,-35 18-1</inkml:trace>
  <inkml:trace contextRef="#ctx0" brushRef="#br0" timeOffset="-19845.57">10523 16111 0,'0'72'15,"36"-53"17,1-38-17,17-17 1,0-18-1,-17 17 1,-1 19 0,0 36-1,1 19 1,-19-19 15,18-18-15,-18 0-1,18-36 1,1-1 0,-1-17-1,18 18 1,-17 54 0,17 0-1,1 18 16,-1 0-15,-72-17 15</inkml:trace>
  <inkml:trace contextRef="#ctx0" brushRef="#br0" timeOffset="-19190.39">9144 15440 0,'0'0'0,"73"18"15,54 0 1,18-18-1,18 0 1,37 0 0,-37 0-1,-90 0 1,-92 36 15,-108-18-15,-72 0-1,-1 1 1,19-1 0,72-18-1,55 18 17,181-73-17,18 37 1,0-18-1,-36 18 17,-37 18-17,-35 0 1</inkml:trace>
  <inkml:trace contextRef="#ctx0" brushRef="#br0" timeOffset="-6502.3">10596 15585 0,'36'0'31,"0"0"1,-18 0-17,0 0 1,19 18 0,-1-18-1,18 0 1,1 0-1,-19 0 1,19 0 0,-1 18-1,0-18 1,1 0 0,-1 0-1,19 0 1,-19 18-1,19-18 1,-19 0 0,19 0-1,-1 0 1,-17 0 0,17-18 15,1 18-16,-19 0 1,19-18 0,18 18-1,-19-18 1,1 18 0,-1-18-1,1-1 1,0 19-1,-1-18 1,1 18 0,-19 0-1,19 0 1,-1 0 0,-17-18-1,17 18 1,-17 0-1,-19 0 1</inkml:trace>
  <inkml:trace contextRef="#ctx0" brushRef="#br0" timeOffset="-6133.04">12392 15639 0,'-18'36'15,"-1"-17"1,38 17 0,-19 18-1,0 1 1,0-1 0,0 1-1,0-1 1,0 0-1</inkml:trace>
  <inkml:trace contextRef="#ctx0" brushRef="#br0" timeOffset="-5650.73">12083 16365 0,'-72'18'16,"-1"18"-1,19 37 1,-1-1 0,37 1-1,36-19 1,19 1 0,35-37-1,19-36 1</inkml:trace>
  <inkml:trace contextRef="#ctx0" brushRef="#br0" timeOffset="-4485.34">12337 16474 0,'-36'36'15,"0"37"1,-1-1 0,37-36-1,37-36 1,17-18 0,1-18-1,-1 0 1,0-1-1,-35 1 1,-19 18 0,-37-18-1,1 36 17,0 0-17,72-18 1,37-1 15,-19 19-31,0 19 31,1-19-15,-37 0 0,0-19 46,0 19-31,0 0-15,19 0 0,17 0-1,-18-18 1,1 0-1,17-18 1,-36 0 0,0 54 31,1 0-32,17 0 1,18 0-1,-17-18 1,17 0 0,19-18-1,-19 0 1,0 0 0,-35-19-1,-19 1 1,0 0-1,36 72 189,-18 19-204,0-37 31,18 18-16,-17-18 1,-1 0 0</inkml:trace>
  <inkml:trace contextRef="#ctx0" brushRef="#br0" timeOffset="-3832.75">13662 16202 0,'36'36'15,"-18"-18"1,18-18 31,-17-36-32,17 18 1,0 18 15,0 18-15,37 0 0,0-18-1,-1 0 1,1-36-1,-1-1 1,-35 1 0,-1-18 15,-54-1-15,-19 19-1,1 36 1,0 18-1,36 36 1,36 19 0,19-19-1,-1 1 1,0 17 0,-35-17-1,-19-1 1,-55 19-1,-36-19 1,-90 1 0,-19-1-1</inkml:trace>
  <inkml:trace contextRef="#ctx0" brushRef="#br0" timeOffset="-3248.66">12065 17508 0,'-109'0'15,"37"18"1,17 36-1,55 37 1,18-18 0,37-1-1,17-54 1,1-36 0,-19-36-1,19-19 1,-37-54-1,-18 0 1,-18 0 15,-36 0-15,-55 37 0,1 35-1,53 55 1,1 55-1,36 35 1</inkml:trace>
  <inkml:trace contextRef="#ctx0" brushRef="#br0" timeOffset="-2881.55">12609 17308 0,'-90'0'15,"35"73"1,19 18 0,72-55-1,1-18 1,35-36-1,19-37 1,-37-17 0,1-19-1,-37 37 1,-36-1 0,-19 19-1,-17 54 1,18 0-1</inkml:trace>
  <inkml:trace contextRef="#ctx0" brushRef="#br0" timeOffset="-2431.05">12882 17163 0,'0'0'0,"72"0"15,-17 18 1,-1 0 0,0-18-1,-17-18 1,-1 0 0,-18 0-1,0-18 1,-18-1-1,73 19 17,-19 18-17,1 0 17,-19-18-32,18-18 31,-17 0-16,-19-1 1,0 1 0,-36-18-1,-37 17 1,37 19 0</inkml:trace>
  <inkml:trace contextRef="#ctx0" brushRef="#br0" timeOffset="-1997.23">13752 16818 0,'19'55'16,"35"-19"0,-18 0-1,-18-36 1,19 0 0,-1-36-1,0 0 1,1-19-1,-19 1 17,0 18-17,36 18 1,1 36 0,17 0-1,-17 18 1,-55 19-1</inkml:trace>
  <inkml:trace contextRef="#ctx0" brushRef="#br0" timeOffset="-1406.07">12083 18234 0,'-72'-19'0,"-1"56"31,19 17-16,36 37 1,36 0 0,72-19-1,19 1 1,-18-19 0,0-18-1,-37-36 1</inkml:trace>
  <inkml:trace contextRef="#ctx0" brushRef="#br0" timeOffset="-1229.72">12247 18397 0,'-55'54'15,"19"19"1,0 18 0</inkml:trace>
  <inkml:trace contextRef="#ctx0" brushRef="#br0" timeOffset="-621.87">12628 18234 0,'-55'18'15,"37"36"1,18 19-1,36-37 1,1-36 0,-1-36-1,0-1 1,-18-35 0,0 17 15,-18 19-16,19 18 1,-1 0 0,18 18-1,18 18 1,1-18 0,-19 0-1,-18 0 1,0-36 15,-18-1-15,-18-17-1,0 18 1,18-1 0,18 1-1,37 18 1,17 18-1,-17 18 1</inkml:trace>
  <inkml:trace contextRef="#ctx0" brushRef="#br0" timeOffset="121.87">13426 17671 0,'-18'36'62,"18"37"-46,0 0 15,18-1-15,18-36-1,0-17 1,19-38 0,17 1-1,-17-36 1,-1-1-1,-17-17 1,-1-19 0,-36 37-1,0-1 1,-36 55 15,-1 37-15,19 17-1,18 0 1,18-17 0,37-19-1,17-36 1,-17 0 0,17-1-1,1-35 1,-19 0-1</inkml:trace>
  <inkml:trace contextRef="#ctx0" brushRef="#br0" timeOffset="513.64">14351 17054 0,'36'-72'16,"37"54"0,0-1-1,-37 19 17,0 19-17,-18 35 1,-18 0-1,-36 19 1,0-19 0</inkml:trace>
  <inkml:trace contextRef="#ctx0" brushRef="#br0" timeOffset="721.62">14714 17617 0,'-18'18'16</inkml:trace>
  <inkml:trace contextRef="#ctx0" brushRef="#br1" timeOffset="-115646.87">22642 10722 0,'-18'0'31,"0"19"-15,0-19 0,-18 0-1,-19 0 1,1 18-1,-1-18 1,1 0 0,-19 0-1,1 18 1,-1-18 15,-36 0-15,19 0-1,-19 0 1,0 0 0,-18 18-1,18-18 1,-36 0 0,0 18-1,18-18 1,-18 0-1,0 18 1,-19-18 0,1 18-1,18-18 1,0 19 15,0-19-15,18 0-1,0 0 1,18 0 0,36 0-1,-36 0 1,146 18 31</inkml:trace>
  <inkml:trace contextRef="#ctx0" brushRef="#br1" timeOffset="-115247.04">20828 10904 0,'0'0'16,"36"91"-16,1-37 15,-1 19 17,0-19-32,1 19 31,-1-1-15,-18-17-1,18-1 1,1 0-1,17-17 1</inkml:trace>
  <inkml:trace contextRef="#ctx0" brushRef="#br1" timeOffset="-88933.79">19848 11357 0,'0'0'0,"0"37"16,0 35 15,-18 37-16,0-18 1,0-19 0,-18 19-1,36-36 1,0-1 0</inkml:trace>
  <inkml:trace contextRef="#ctx0" brushRef="#br1" timeOffset="-87965.81">20393 11648 0,'-145'-37'15,"54"74"1,18 17-1,73 19 1,55-37 0,54 0 15,-19-36-15,1-18-1,-37 0 1,-17-18-1,-37-37 1,-55 1 0,1 17-1,18 1 1,17-1 0,38 19-1,35 0 1,55-1-1,-18 19 1,17 18 0,-35 37-1,-37 17 1,1 37 0,-56-1 15,1 1-16,-18-18 1,18-19 0,18-36-16</inkml:trace>
  <inkml:trace contextRef="#ctx0" brushRef="#br1" timeOffset="-87799.69">21100 11630 0,'0'0'0,"-36"0"15,-37 18 1,-35 0 0</inkml:trace>
  <inkml:trace contextRef="#ctx0" brushRef="#br1" timeOffset="-86063.86">21626 11575 0,'-145'-18'15,"109"18"1,36 36 31,18 19-32,-18-19 1,0 18 0,0-35-1,-36 17 1,0-18-1,-37 0 1,0-18 0,19 18-1,0 0 1</inkml:trace>
  <inkml:trace contextRef="#ctx0" brushRef="#br1" timeOffset="-85327.3">19885 12355 0,'-164'18'16,"110"1"-1,18-1 1,72 0 15,55-18-15,18 0-1,-37-18 1,-36 18 0,-54-18 30,73-1 17,17-17-47,19 0-1,0 0 1,-19-19-1,-35 1 1,-37-1 0,-19 1-1,-17 54 1,-36 18 0,-1 18-1,55 55 1,0 0-1,36-1 17,0-17-17,18-37 1</inkml:trace>
  <inkml:trace contextRef="#ctx0" brushRef="#br1" timeOffset="-85146.06">20465 12337 0,'0'0'0,"-145"73"15,73-55 1</inkml:trace>
  <inkml:trace contextRef="#ctx0" brushRef="#br1" timeOffset="-84528.29">21155 12428 0,'0'72'32,"0"1"-17,-18 18 1,-1-55 0,1 0-1,18-72 32,-18-37-31,36-35-1,37 17 1,-1 18 15,19 37-15,-1 18-1,1 18 1,-37 18 0,-36 0-1,-36 37 1,-55-19 0,19 0-1,-1-36 1</inkml:trace>
  <inkml:trace contextRef="#ctx0" brushRef="#br1" timeOffset="-82760.03">21772 12428 0,'18'-18'31,"36"-19"-15,1 1 0,-19 0-1,-18 18 1,-54 0 15,-19 18-15,1 36-1,-1 0 1,37 0 0,18 1-1,37-1 1,17 0 0,0-36-1,19 0 1</inkml:trace>
  <inkml:trace contextRef="#ctx0" brushRef="#br1" timeOffset="-81925.71">22280 12301 0,'-127'54'16,"90"1"0,55-19-1,19-18 1,35-18-1,19-18 1,-18-18 0,-37-1-1,-36 19 1,0-18 0,-36 18-1,17-18 16,56 17 1,17 1-17,1 18 1,-1-18 0,-18 18-1,-18 18 1,19 37-1,-19 17 1,-36 19 0,-19-18-1,19-37 1,-18 0 0,36-108 30,36-1-30,19-18 0,35 1-1,1 53 1,0 37 0,-37 18-1,-54 19 16,-18-1-15,-54 0 0,-1-18-1,0-18 1,37-36 0</inkml:trace>
  <inkml:trace contextRef="#ctx0" brushRef="#br1" timeOffset="-81648.07">23223 12029 0,'0'0'0,"-73"163"16,37-72-1,18-55 1,18 18 0,18-35-1,0-1 1,0 0 0,1-18-1,17-18 1</inkml:trace>
  <inkml:trace contextRef="#ctx0" brushRef="#br1" timeOffset="-81157.67">23423 12337 0,'36'73'15,"36"-37"16,1-36-15,18-18 0,-37-18-1,-18-19 1,-54 1 0,-36 17-1,-37 19 1,37 55-1,17 17 1,19 19 0,55 17-1,35-17 1,1-19 0,-55-17-1</inkml:trace>
  <inkml:trace contextRef="#ctx0" brushRef="#br1" timeOffset="-80774.42">20320 12718 0,'-145'36'16,"72"37"0,19 36-1,54 18 1,0-36 0,0-19-1,0-36 1</inkml:trace>
  <inkml:trace contextRef="#ctx0" brushRef="#br1" timeOffset="-80601.46">20356 12990 0,'-90'37'16,"53"-19"0</inkml:trace>
  <inkml:trace contextRef="#ctx0" brushRef="#br1" timeOffset="-80295.76">20610 13027 0,'-18'54'16,"36"-108"31,1-19-32,35 0 1,19 37 0,-1 54 15,-17 19-15,-1-1-1</inkml:trace>
  <inkml:trace contextRef="#ctx0" brushRef="#br1" timeOffset="-79622.28">21028 12990 0,'0'0'0,"-91"18"16,37 1 0,35 17-1,38-18 1,35 0-1,19-36 1,-1 0 0,-36 0-1,1-19 1,-55 1 0,-1 18-1,1 18 1,18 36-1,37 1 1,-1-19 0,36-18-1,-17 0 1,-1-18 15,19-1-15,-19-17-1,-36 18 1,19 18 0,-19 18-1,18 0 1,-18-18 0,37 0-1,-19-18 1,18 0-1,1-18 1,-1-1 0,-17 37-1,17 0 1,0 0 0,19 37-1,-19-19 1,-17 0-1,-55 18 1</inkml:trace>
  <inkml:trace contextRef="#ctx0" brushRef="#br1" timeOffset="-78238.21">20429 13535 0,'-73'90'15,"73"-35"1,0-19 0,37-18-1,-1-18 1,37-18 0,-19-18-1,-18-1 1,-18 19-1,1 55 32,-1-1-15,0-36-17,18-18 16,19 0-15,17-19 0,-17-17-1,-19 18 1,18 17 0,-36 19-1,1 19 1,-1 17-1,-18 0 1,36-54 47,0 0-48,1 0 1,-19 36-1,36 0 1,-18 18 0,1-18-1,-1 1 1,37-38 0,-1 19-1,1-36 1,-1 0-1,-54-19 1,-18 19 0,-36 18-1,-18 36 1,36 18 0,-1 19-1,38-19 1,-1-18-1,18 0 1,18-18 0,-35-18-1,17-18 17,0-37-17,-18-17 1,19-1-1,-1 18 1,18 55 0,1 18-1,17 37 1,-35 35 0,-19-17-1,-18 17 1,-37-17-1,37-19 1</inkml:trace>
  <inkml:trace contextRef="#ctx0" brushRef="#br1" timeOffset="-78071.71">22189 13462 0,'0'0'0,"-163"-18"15,90 18 1</inkml:trace>
  <inkml:trace contextRef="#ctx0" brushRef="#br1" timeOffset="-77136.4">22280 13498 0,'90'-109'16,"-72"55"-1,-18 145 32,0-19-31,0 1-1,19-37 1,17-18 0,0-18-1,0-18 1,19-18-1,-19 36 1,-18 18 15,19 0-15,-1 18 0,0 1-1,19-37 1,-1 0-1,19-18 1,17-19 0,-35-17-1,-37-1 1,-36 37 0,0 18-1,-19 37 1,19-1-1,18-18 1,55 0 15,-1-36-15,37-18 0,-19-1-1,-17 37 1,-1 19-1,-36 17 1,0 0 0,-18-18 15,37-36 16,-1-36-32,18 17 1,-17-17 0,35 18-1,-17 36 1,-19 18 0,-36 18-1,-73-18 1</inkml:trace>
  <inkml:trace contextRef="#ctx0" brushRef="#br1" timeOffset="-75416.09">21245 14170 0,'-72'0'16,"17"36"-1,-17 36 1,36 1 0,36 0-1,18-19 1,54-36-1,19-18 1,18-36 0,18-19-1,-36-17 1,-55-1 0,-54 55-1,-19 18 1,-17 55-1,0-1 1,35-18 0,38-18-1,35-18 1,0-18 0,19-18-1,-19 0 1,-17-1-1,-1 56 48,0-19-47,1 18-1,-1-18 1,18-18-1,-17 18 1,-19 0 0,18 18 15,-18 0 0,0-18-15,0-18-1,19 0 1,-1-19 0,0 1-1,1 36 1,-19 18 0,18 0-1,-18 0 1,0 1-1,19-19 1,-19 0 0,0-19-1,18 1 1,-18 0 0,0 0-1,-18-18 1,19-1-1,-19 19 17,0-18 327,0 0-343,0-19-1,0-17 1,0-1 0,-19 37-1,19 72 16,19 73-15,-1 18 0,-18 0-1,18-54 1,-18-37 0,0-18-1</inkml:trace>
  <inkml:trace contextRef="#ctx0" brushRef="#br1" timeOffset="-75225.51">22642 14133 0,'-108'18'16,"71"-36"0</inkml:trace>
  <inkml:trace contextRef="#ctx0" brushRef="#br1" timeOffset="-74884.02">22788 14224 0,'0'91'16,"0"-73"0,0-54 62,36-19-63,-18-17 1,18 17 0,-18 19-1,1 36 1,17 0-1</inkml:trace>
  <inkml:trace contextRef="#ctx0" brushRef="#br1" timeOffset="-74417.11">22969 14151 0,'18'73'16,"0"-37"0,0-18-1,19-18 1,-1-18 0,18-18-1,19 0 1,0-19-1,-1 19 1,-36 18 0,-36 36 15,0 73-15,-18 18-1,0-1 1,0-17-1,18-36 1,-18-19 0,0 0-1,18-18 1,-18 0 0</inkml:trace>
  <inkml:trace contextRef="#ctx0" brushRef="#br1" timeOffset="-64188.47">14406 10668 0,'0'0'0,"-37"18"31,-17 0-15,-19 0-1,-17-18 1,-19 0 0,-36 0-1,18 0 1,-37 0 0,1-18-1,0 18 1,-19 0-1,-17 0 1,-1 0 0,19 0-1,36 18 1,-1-18 0,1 0-1,36 19 1,19-19-1,35 0 1,55 36 31</inkml:trace>
  <inkml:trace contextRef="#ctx0" brushRef="#br1" timeOffset="-63567.78">12791 10849 0,'36'73'16,"-18"-19"-1,0 19 1,-18 0-1,19 17 1,-19 1 0,0 18-1,-19-18 1,1 17 0,-18-17-1,0 0 1,-19 18-1,19-37 1,0 1 0,-1-1 15,1-17-15,18-1-1,0-36 1,18 1 62</inkml:trace>
  <inkml:trace contextRef="#ctx0" brushRef="#br1" timeOffset="-61318.74">11158 12283 0,'0'-37'15,"-73"37"126,-17 37-125,-1-19-1,18 0 1,19 0 0,127-18 46,17 0-46,1 18-1,-37 19 1,1-1 0,-55 18-1,0-17 1,-73 17-1,1 19 1,-19-37 0,55-36-1,18-36 1</inkml:trace>
  <inkml:trace contextRef="#ctx0" brushRef="#br1" timeOffset="-61096.49">11448 12174 0,'18'36'16,"1"55"-1,-19 0 1,-19-1-1,19-17 1,0-37 0</inkml:trace>
  <inkml:trace contextRef="#ctx0" brushRef="#br1" timeOffset="-60918.34">11775 12337 0,'-145'36'16,"54"1"0,37-1-1</inkml:trace>
  <inkml:trace contextRef="#ctx0" brushRef="#br1" timeOffset="-60136.24">12029 12355 0,'-127'109'16,"91"-54"-1,54-37 1,18-18 0,37-18-1,-1-19 1,-36 1-1,-17-18 1,-19 35 0,-37 1-1,74 18 48,35-18-48,-17 36 1,-1 19 0,0-1-1,-17 36 1,-1-17 0,-36-19-1,0 19 1,-18-92 46,18-35-46,18-1 0,36 1-1,37-1 1,0 37-1,-19 18 1,-35 18 0,-37 36 15,-55 0-15,-35 0-1,17 19 1,37-73-1</inkml:trace>
  <inkml:trace contextRef="#ctx0" brushRef="#br1" timeOffset="-59716.9">12972 12301 0,'0'163'16,"-18"-108"-1,0-1 1,36-72 31,0-55-32,19-17 1,35-19 0,1 36-1,17 55 1,-35 18 0,-55 54 15,-55-17-16,-35-1 1,17-36 0</inkml:trace>
  <inkml:trace contextRef="#ctx0" brushRef="#br1" timeOffset="-59349.55">13317 12283 0,'127'-18'15,"-54"-1"1,-19 1 0,0-18-1,-35 18 16,-56 0-15,1 18 0,-18 18-1,-1 18 1,37 0 0,18-17-1,18 17 1,37-18-1,17-18 1,1 0 0</inkml:trace>
  <inkml:trace contextRef="#ctx0" brushRef="#br1" timeOffset="-58856.55">13970 12156 0,'-127'54'16,"73"-18"-1,72-17 16,54-38-15,19-17 0,0-18-1,-19-19 1,1-18 0,-37 37 15,-18 36-16,-54 36 17,-18 36-17,36 37 1,-1-18 0,19-1-1,0 1 1,-36-37-1,0-54 1,-55-36 0</inkml:trace>
  <inkml:trace contextRef="#ctx0" brushRef="#br1" timeOffset="-58088.22">12591 10124 0,'55'-55'16,"-73"-17"0,-1-1-1,-35 19 1,18-1-1,-19 37 1,19 36 0,18-36-1</inkml:trace>
  <inkml:trace contextRef="#ctx0" brushRef="#br1" timeOffset="-57672.25">12265 8944 0,'-109'19'15,"0"17"1,36 0-1,37 19 1,72-19 0,37 0-1,18 0 17,36-17-17</inkml:trace>
  <inkml:trace contextRef="#ctx0" brushRef="#br1" timeOffset="-57347.47">12591 9053 0,'-90'37'16,"53"-19"-1,74 18 17,35-36-17,19 0 1,0-18 0,-55 0-1,-18 0 1,-18-1-1,-54 1 1,-1 18 0</inkml:trace>
  <inkml:trace contextRef="#ctx0" brushRef="#br1" timeOffset="-56840.56">13045 9090 0,'0'0'0,"-18"54"31,18-36-15,18-18 15,36-18 0,1-18-15,17 18-1,-35-1 1,-19 19 0,0 55 15,-18-19-16,-18 0 1,18-17 0,18-1-1</inkml:trace>
  <inkml:trace contextRef="#ctx0" brushRef="#br1" timeOffset="-56664.57">13553 9271 0,'-36'18'16,"17"-18"-1</inkml:trace>
  <inkml:trace contextRef="#ctx0" brushRef="#br1" timeOffset="-54960.71">11847 9271 0,'0'0'0,"-18"91"16,-18-37-1,0 1 1,18-37 0,18-73 31,54 1-32,19-19 1,-1 19-1,19 18 1,-19 36 15,-35 18-15,-19 0 0,-36 0-1,-19 18 1,-35 1-1,-19-37 1,55 18 0,54-36-1</inkml:trace>
  <inkml:trace contextRef="#ctx0" brushRef="#br1" timeOffset="-54594.34">12355 9344 0,'55'0'16,"-91"0"-1,-19 18 1,1 0 0,17 18-1,56 0 1,17-17-1,18-19 1,19 0 0,-1-19-1,-35 1 1,-1-18 0,-54 18-1,-18-18 1,-19 17-1,19 19 1,0 19 0</inkml:trace>
  <inkml:trace contextRef="#ctx0" brushRef="#br1" timeOffset="-54143.78">12972 9271 0,'0'0'0,"0"54"16,-18 1 0,-18-1-1,18 1 1,0-19 0,18-18-1,18-18 1</inkml:trace>
  <inkml:trace contextRef="#ctx0" brushRef="#br1" timeOffset="-53977.23">13226 9452 0,'-54'73'15,"18"-37"1,17-18 0</inkml:trace>
  <inkml:trace contextRef="#ctx0" brushRef="#br1" timeOffset="-53459.64">13444 9525 0,'-73'54'16,"55"-35"-1,55 17 1,17-18 0,0 18-1,19-18 17,18-18-32,-19-18 31,-17-18-16,-37 0 1,-18 18 0,-55-19-1,-17 37 1,17 18 0,19 1-1,36-1 1,36 36-1,19 1 1,17-1 0,-17-36-1</inkml:trace>
  <inkml:trace contextRef="#ctx0" brushRef="#br1" timeOffset="-52491.86">11466 9489 0,'-18'-55'15,"-36"37"1,-19 36-1,-17 19 1,53 17 0,55-18-1,19-18 1,35 1 0,1-19-1,-55-19 16,0 1-15,0 0 0,-36 0-1,18 54 17,18 19-17,37-19 1,54 0-1,-19-18 1,19-18 0,-36-18-1,-1-18 1,-17-18 15,-19-19-15,-36 37-1,-36 18 1,-1 18 0,-35 54-1,36 0 1,-19 19 0,19 18-1,18-55 1,18-18-1,54-18 1</inkml:trace>
  <inkml:trace contextRef="#ctx0" brushRef="#br1" timeOffset="-52324.92">12047 9670 0,'0'0'0,"-73"18"15,-17 0 1,17 1 0,37-1-1</inkml:trace>
  <inkml:trace contextRef="#ctx0" brushRef="#br1" timeOffset="-52064.55">12501 9543 0,'-55'-18'16,"-17"54"-1,17 19 1,19 17-1,0 1 1,17-37 0,19 0-1,37-36 1</inkml:trace>
  <inkml:trace contextRef="#ctx0" brushRef="#br1" timeOffset="-51904.63">12410 9761 0,'-145'18'15,"90"0"1</inkml:trace>
  <inkml:trace contextRef="#ctx0" brushRef="#br1" timeOffset="-51680.01">12501 9797 0,'-37'73'15,"19"-37"1,18-18 0</inkml:trace>
  <inkml:trace contextRef="#ctx0" brushRef="#br1" timeOffset="-51232.36">13063 9797 0,'-36'-18'15,"-19"0"1,-17 36 15,17 0-31,37 18 32,18 19-17,36-19 1,37 0-1,-19-17 1,-17-1 0</inkml:trace>
  <inkml:trace contextRef="#ctx0" brushRef="#br1" timeOffset="-50352.79">13444 9906 0,'-18'-36'16,"0"36"-1,-37 0 1,1 36 0,36-18-1,0 18 17,72-17-1,-18-19-16,1 18 1,-19-18 0</inkml:trace>
  <inkml:trace contextRef="#ctx0" brushRef="#br1" timeOffset="-49872.66">13353 9833 0,'-18'37'78,"0"17"-47,-18-18-15,-1 1 0,19-1-1,-18-18 1,36 18 15</inkml:trace>
  <inkml:trace contextRef="#ctx0" brushRef="#br1" timeOffset="-49104.74">13698 9888 0,'0'0'0,"-54"-18"16,-1 18-1,1 18 1,17 0 0,1 0-1,36 18 17,0-17-17,18-1 1,0 18-1,1-36 1,17 18 0,0-18-1,0-18 1,1 0 0,-1-18-1,-18-1 1,-18 74 62,-18-1-62,0 0-1,18 0 1,0 1-1,18-19 1,0 0 0</inkml:trace>
  <inkml:trace contextRef="#ctx0" brushRef="#br1" timeOffset="-48392.66">14224 9815 0,'0'0'0,"-18"37"15,-18 17 1,-19 19 0,1-1-1,18 1 1,17-19 0,-17 19-1,36-37 1</inkml:trace>
  <inkml:trace contextRef="#ctx0" brushRef="#br1" timeOffset="-44416.04">13680 9271 0,'18'-18'16,"0"54"78,-36-36-79</inkml:trace>
  <inkml:trace contextRef="#ctx0" brushRef="#br1" timeOffset="-26027.65">9434 11938 0,'0'0'0,"19"0"16,-74 0 31,-17-18-32,-55 0 1,-37 0 0,1-19-1,-73 19 1,-18 0 0,-36 18-1,36 0 1,-18 0-1,54 18 17,18-18-17,73 18 1,55 0 0,54-18-1</inkml:trace>
  <inkml:trace contextRef="#ctx0" brushRef="#br1" timeOffset="-25577.36">6858 11394 0,'0'-18'15,"-91"18"1,-36 18 0,-54 36-1,-37 1 1,19 17 0,54 1-1,-1 17 1,92-35-1,36-19 17,36 0-17,0-36-15</inkml:trace>
  <inkml:trace contextRef="#ctx0" brushRef="#br1" timeOffset="-25343.4">5643 11648 0,'0'0'0,"90"72"16,-53-17-1,-1-19 1,18 0-1,-36 1 17,1-56-32</inkml:trace>
  <inkml:trace contextRef="#ctx0" brushRef="#br1" timeOffset="-25024.68">5733 11702 0,'0'0'0,"-36"36"16,-37 1 0,1 17-1,17 1 1,37-19-1,36 0 1,19 0 0,35-17-1,55-19 1,-18 18 0,-18 0-1,-73-18 1</inkml:trace>
  <inkml:trace contextRef="#ctx0" brushRef="#br1" timeOffset="-24015.98">3447 12138 0,'0'36'16,"0"0"0,0 19-1,0-1 1,18-90 46,1-19-46,17 1 0,0 18-1,19 17 1,-19 19 0,-18 37-1,0-19 1,-36 18-1,18 0 1,18 1 0,0-19-1,19 0 1,17-18 0,19 0-1,-19-36 1,0 18-1,-17-19 1,-19 1 0,-54 0 15,17 54-15,1 0-1,0 18 1,18-18-1,0 19 1,18-19 0,19 0-1,17 0 1,0-18 0,1-18-1,-1-18 16</inkml:trace>
  <inkml:trace contextRef="#ctx0" brushRef="#br1" timeOffset="-23745.38">4318 12228 0</inkml:trace>
  <inkml:trace contextRef="#ctx0" brushRef="#br1" timeOffset="-22540.85">4608 12156 0,'0'0'0,"-18"54"16,18-36-1,0 19 1,0-19 0,18 0-1,19-18 1,-1-18-1,0-19 1,19 1 0,-19 0-1,0 18 1,-18 36 15,-18 18-15,0-18-1,0 19 1,19-19 0,17 0-1,0-18 1,19 0 0,-1-36-1,-18-19 1,19 1-1,-19-37 1,0 18 0,-18 37-1,-54 91 48,18 17-48,0 1 1,36-19 0,0-18-1,0 1 1,19-37 0,-1-18-1</inkml:trace>
  <inkml:trace contextRef="#ctx0" brushRef="#br1" timeOffset="-22383.98">5461 12156 0,'0'0'0,"-54"0"16,-1 0 0,1 0-1,18 0 1,54-18-1</inkml:trace>
  <inkml:trace contextRef="#ctx0" brushRef="#br1" timeOffset="-22144.71">5516 12174 0,'36'72'16,"-36"-53"-1,54-19 17,-36-37-17,19 1 1,-1 0 0,-18 36-1,37 0 1</inkml:trace>
  <inkml:trace contextRef="#ctx0" brushRef="#br1" timeOffset="-21522.85">6005 12210 0,'-36'-18'15,"-18"36"1,36 0 15,54 0 0,0-18-15,0 0 0,19-18-1,-1-18 1,-17 36-1,-19 36 32,-18 1-31,18-1 0,0-18-1,18 0 1,19-36-1,17 0 1,1-37 0,-19 1-1,19-37 1,-19 19 0,-36 35-1,-54 92 32,18 17-31,18 1-1,18 0 1,-18-19 0,-36-18-1</inkml:trace>
  <inkml:trace contextRef="#ctx0" brushRef="#br1" timeOffset="-21120.86">3955 12555 0,'0'0'0,"-36"-18"31,0 36-15,-1 18-1,19 19 1,55-19 0,-1 0-1,18-18 1,19 0-1,-19-36 1</inkml:trace>
  <inkml:trace contextRef="#ctx0" brushRef="#br1" timeOffset="-20177.82">4282 12519 0,'0'0'0,"0"72"16,18-17 0,18-19-1,1-18 1,-1-36 0,0 0-1,19-19 1,-19 19-1,-18 18 1,0 18 0,0 19-1,0-1 1,19-18 0,35-18-1,1 0 1,-19-36-1,1 0 1,-55-1 0,0 19-1,-37 18 17,1 0-17,0 36 1,36 1-1,36-19 1,0 0 0,19-18-1,-1 0 1,-17-18 0,-37-18-1,0 17 1,-37-17-1,19 36 1,54-18 47,1 18-48,17 0 1,-18 0-1,19 0 1,-19 18 0,-18 18-1,0-17 1,1-1 0,-19 0-1,18 0 1,0 18 15,0-36 32</inkml:trace>
  <inkml:trace contextRef="#ctx0" brushRef="#br1" timeOffset="-19600.32">5552 12609 0,'0'0'0,"-36"18"16,17 1-1,1-1 1,18 18 0,37-18-1,-1 0 1,18 0-1,19-36 1,18 18 0,-19-18-1,1-18 1,-1 0 0,-54-1-1,-54 19 16,0 36-15,0 0 0,-1 19-1,37-19 1,37 0 0,17 0-1,19 0 1,17 0-1,1-18 1,-18 0 0</inkml:trace>
  <inkml:trace contextRef="#ctx0" brushRef="#br1" timeOffset="-19144.48">3375 12246 0,'-73'-54'16,"1"54"0,-1 0-1,19 0 1,-1 0 0,1 0-1,-19 0 1</inkml:trace>
  <inkml:trace contextRef="#ctx0" brushRef="#br1" timeOffset="-17384.93">980 12119 0,'0'0'0,"18"73"16,-18-37-1,0-18 1,18-36 31,18-18-32,1-18 1,-1-1 0,-18 91 31,-18 1-32,18-1 1,19 0-1,-1-36 1,36 0 0,19-18-1,-18 0 1,-37-18 0,-36 18-1,-36-19 16,-1 55-15,37 1 0,0-1-1,19 0 1,-1 0 0,0-18 15,0-18-16,0 0 1,0-19 0,0-17-1,1-19 1,-1 1 0,0 36-1,18 17 1,-18 19-1,0 19 1,19 53 0,17-17-1,-18 17 1,-17-17 0,-1-19-1,0-18 1,0-18-1</inkml:trace>
  <inkml:trace contextRef="#ctx0" brushRef="#br1" timeOffset="-17201.06">2050 12083 0,'0'0'0,"-54"0"16,-1 18-1,-35 0 1,-19 19 0,0 17-1</inkml:trace>
  <inkml:trace contextRef="#ctx0" brushRef="#br1" timeOffset="-16717.09">889 12754 0,'-72'-54'0,"17"54"32,19 18-17,18 18 1,18-17 0,36-19-1,18 0 1,19-19-1,-37 19 1,1-18 0,-19 55 46,0-1-46,18 0-1,0-18 1,1 0 0</inkml:trace>
  <inkml:trace contextRef="#ctx0" brushRef="#br1" timeOffset="-15672.95">1379 12718 0,'-54'-18'16,"17"36"-1,1 18 1,36-17 0,18 17-1,18-18 1,19 18-1,-1 1 1,-17 17 0,-19-18-1,-36 19 1,-37-19 0,1 0-1,-19-36 1,19-18-1,36-36 1,36-1 0,54 1 15,19 18-15,0-19-1,-1 1 1,1-1-1,-55 37 1,-54 36 31,0 0-31,18 19 15,36-19-16,-17 18 1,17-18 0,18 37-1,-36-19 1,-18 0 0,-18 1-1,-18-1 1,0-18-1,-1-18 1,19-73 0,-18-17-1,54 17 1,18 37 0,37 0-1,0 17 1,-1 19-1,-17 0 1,-1 19 0,-36-1-1,0-55 63,0-35-62,19 17 0,-1 19-1,0 36 1,19 0 0</inkml:trace>
  <inkml:trace contextRef="#ctx0" brushRef="#br1" timeOffset="-14456.14">2286 12736 0,'18'18'32,"0"-18"-17,19 0 16,-19-18 1,18-18-17,-36 0 1,18-1 0,-54 74 30,18-1-30,18 0 0,0-18-1,54-18 1,19 0 15,-1-18-15,-17-18-1,-1-18 1,-36-1 0,-18 19-1,-18 18 1,-18 18 0,36 36 15,36-18-16,37 18 1,-1 1 0,-35-19-1,-37 18 1,-37 0 15,-17-36-15,36-18-1,36-18 1,36-18 0,1-1-1,54 19 1,-55 18 0,-18 18-1,-72 18 16,0 18-15,0-18 0,36 19-1,18-19 1,18 0 0,-18 0-1,0 18 16,-36-36-15,0 0 0,0-18-1</inkml:trace>
  <inkml:trace contextRef="#ctx0" brushRef="#br1" timeOffset="-14279.82">3230 12555 0,'0'0'0,"0"36"16,0-18 15</inkml:trace>
  <inkml:trace contextRef="#ctx0" brushRef="#br1" timeOffset="-13697.39">3429 12537 0,'18'18'31,"19"-18"-15,-19-18-1,0 0 1,0 36 46,18 0-30,1 0-17,-1-18 1,0 0 0,0-18-1,-17 0 1,-19-19-1,0 19 1,-19 0 15,1 54-15,18-17 0,0 17-1,0-18 1,18 0-1,-18 18 1,37-17 15</inkml:trace>
  <inkml:trace contextRef="#ctx0" brushRef="#br1" timeOffset="-13213.48">6278 10468 0,'-73'-36'31,"-36"-36"-16,-18-19 1,0-18 0,18 18-1</inkml:trace>
  <inkml:trace contextRef="#ctx0" brushRef="#br1" timeOffset="-12912.85">5624 9053 0,'-18'-18'16,"18"54"-1,37 37 1,-19 18 0,0-19-1,-18 19 1,0-18 0,18-19-1</inkml:trace>
  <inkml:trace contextRef="#ctx0" brushRef="#br1" timeOffset="-12395.47">5788 9380 0,'-127'-55'16,"36"1"0,-18-19-1,0-17 1,0-37 15,-18 18-15,-36 0-1,0 0 1,18 37 0,36 35-1,54 19 1,55 54 0,37 55-1,53 0 1,37 36-1,19 0 1,-19-18 0,0 18-1,-55-55 1,-54 1 0,-18-37-1,-36-36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0995" cy="492522"/>
          </a:xfrm>
          <a:prstGeom prst="rect">
            <a:avLst/>
          </a:prstGeom>
        </p:spPr>
        <p:txBody>
          <a:bodyPr vert="horz" lIns="90196" tIns="45098" rIns="90196" bIns="45098" rtlCol="0"/>
          <a:lstStyle>
            <a:lvl1pPr algn="l">
              <a:defRPr sz="1200"/>
            </a:lvl1pPr>
          </a:lstStyle>
          <a:p>
            <a:endParaRPr lang="en-GB"/>
          </a:p>
        </p:txBody>
      </p:sp>
      <p:sp>
        <p:nvSpPr>
          <p:cNvPr id="3" name="Date Placeholder 2"/>
          <p:cNvSpPr>
            <a:spLocks noGrp="1"/>
          </p:cNvSpPr>
          <p:nvPr>
            <p:ph type="dt" idx="1"/>
          </p:nvPr>
        </p:nvSpPr>
        <p:spPr>
          <a:xfrm>
            <a:off x="3765917" y="0"/>
            <a:ext cx="2880995" cy="492522"/>
          </a:xfrm>
          <a:prstGeom prst="rect">
            <a:avLst/>
          </a:prstGeom>
        </p:spPr>
        <p:txBody>
          <a:bodyPr vert="horz" lIns="90196" tIns="45098" rIns="90196" bIns="45098" rtlCol="0"/>
          <a:lstStyle>
            <a:lvl1pPr algn="r">
              <a:defRPr sz="1200"/>
            </a:lvl1pPr>
          </a:lstStyle>
          <a:p>
            <a:fld id="{53C025DE-138B-46B1-9764-F415F44185D4}" type="datetimeFigureOut">
              <a:rPr lang="en-GB" smtClean="0"/>
              <a:pPr/>
              <a:t>30/06/2020</a:t>
            </a:fld>
            <a:endParaRPr lang="en-GB"/>
          </a:p>
        </p:txBody>
      </p:sp>
      <p:sp>
        <p:nvSpPr>
          <p:cNvPr id="4" name="Slide Image Placeholder 3"/>
          <p:cNvSpPr>
            <a:spLocks noGrp="1" noRot="1" noChangeAspect="1"/>
          </p:cNvSpPr>
          <p:nvPr>
            <p:ph type="sldImg" idx="2"/>
          </p:nvPr>
        </p:nvSpPr>
        <p:spPr>
          <a:xfrm>
            <a:off x="862013" y="738188"/>
            <a:ext cx="4924425" cy="3694112"/>
          </a:xfrm>
          <a:prstGeom prst="rect">
            <a:avLst/>
          </a:prstGeom>
          <a:noFill/>
          <a:ln w="12700">
            <a:solidFill>
              <a:prstClr val="black"/>
            </a:solidFill>
          </a:ln>
        </p:spPr>
        <p:txBody>
          <a:bodyPr vert="horz" lIns="90196" tIns="45098" rIns="90196" bIns="45098" rtlCol="0" anchor="ctr"/>
          <a:lstStyle/>
          <a:p>
            <a:endParaRPr lang="en-GB"/>
          </a:p>
        </p:txBody>
      </p:sp>
      <p:sp>
        <p:nvSpPr>
          <p:cNvPr id="5" name="Notes Placeholder 4"/>
          <p:cNvSpPr>
            <a:spLocks noGrp="1"/>
          </p:cNvSpPr>
          <p:nvPr>
            <p:ph type="body" sz="quarter" idx="3"/>
          </p:nvPr>
        </p:nvSpPr>
        <p:spPr>
          <a:xfrm>
            <a:off x="664845" y="4678959"/>
            <a:ext cx="5318760" cy="4432697"/>
          </a:xfrm>
          <a:prstGeom prst="rect">
            <a:avLst/>
          </a:prstGeom>
        </p:spPr>
        <p:txBody>
          <a:bodyPr vert="horz" lIns="90196" tIns="45098" rIns="90196" bIns="4509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56207"/>
            <a:ext cx="2880995" cy="492522"/>
          </a:xfrm>
          <a:prstGeom prst="rect">
            <a:avLst/>
          </a:prstGeom>
        </p:spPr>
        <p:txBody>
          <a:bodyPr vert="horz" lIns="90196" tIns="45098" rIns="90196" bIns="45098" rtlCol="0" anchor="b"/>
          <a:lstStyle>
            <a:lvl1pPr algn="l">
              <a:defRPr sz="1200"/>
            </a:lvl1pPr>
          </a:lstStyle>
          <a:p>
            <a:endParaRPr lang="en-GB"/>
          </a:p>
        </p:txBody>
      </p:sp>
      <p:sp>
        <p:nvSpPr>
          <p:cNvPr id="7" name="Slide Number Placeholder 6"/>
          <p:cNvSpPr>
            <a:spLocks noGrp="1"/>
          </p:cNvSpPr>
          <p:nvPr>
            <p:ph type="sldNum" sz="quarter" idx="5"/>
          </p:nvPr>
        </p:nvSpPr>
        <p:spPr>
          <a:xfrm>
            <a:off x="3765917" y="9356207"/>
            <a:ext cx="2880995" cy="492522"/>
          </a:xfrm>
          <a:prstGeom prst="rect">
            <a:avLst/>
          </a:prstGeom>
        </p:spPr>
        <p:txBody>
          <a:bodyPr vert="horz" lIns="90196" tIns="45098" rIns="90196" bIns="45098" rtlCol="0" anchor="b"/>
          <a:lstStyle>
            <a:lvl1pPr algn="r">
              <a:defRPr sz="1200"/>
            </a:lvl1pPr>
          </a:lstStyle>
          <a:p>
            <a:fld id="{3852319A-AC92-4E41-B21B-786E60522277}" type="slidenum">
              <a:rPr lang="en-GB" smtClean="0"/>
              <a:pPr/>
              <a:t>‹#›</a:t>
            </a:fld>
            <a:endParaRPr lang="en-GB"/>
          </a:p>
        </p:txBody>
      </p:sp>
    </p:spTree>
    <p:extLst>
      <p:ext uri="{BB962C8B-B14F-4D97-AF65-F5344CB8AC3E}">
        <p14:creationId xmlns:p14="http://schemas.microsoft.com/office/powerpoint/2010/main" val="2954804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first images on google images that have people in them, when you search these two terms. Can tell</a:t>
            </a:r>
            <a:r>
              <a:rPr lang="en-GB" baseline="0" dirty="0"/>
              <a:t> them this. </a:t>
            </a:r>
            <a:endParaRPr lang="en-GB" dirty="0"/>
          </a:p>
        </p:txBody>
      </p:sp>
      <p:sp>
        <p:nvSpPr>
          <p:cNvPr id="4" name="Slide Number Placeholder 3"/>
          <p:cNvSpPr>
            <a:spLocks noGrp="1"/>
          </p:cNvSpPr>
          <p:nvPr>
            <p:ph type="sldNum" sz="quarter" idx="10"/>
          </p:nvPr>
        </p:nvSpPr>
        <p:spPr/>
        <p:txBody>
          <a:bodyPr/>
          <a:lstStyle/>
          <a:p>
            <a:fld id="{3852319A-AC92-4E41-B21B-786E60522277}" type="slidenum">
              <a:rPr lang="en-GB" smtClean="0"/>
              <a:pPr/>
              <a:t>1</a:t>
            </a:fld>
            <a:endParaRPr lang="en-GB"/>
          </a:p>
        </p:txBody>
      </p:sp>
    </p:spTree>
    <p:extLst>
      <p:ext uri="{BB962C8B-B14F-4D97-AF65-F5344CB8AC3E}">
        <p14:creationId xmlns:p14="http://schemas.microsoft.com/office/powerpoint/2010/main" val="387064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Sun and Telegraph</a:t>
            </a:r>
          </a:p>
        </p:txBody>
      </p:sp>
      <p:sp>
        <p:nvSpPr>
          <p:cNvPr id="4" name="Slide Number Placeholder 3"/>
          <p:cNvSpPr>
            <a:spLocks noGrp="1"/>
          </p:cNvSpPr>
          <p:nvPr>
            <p:ph type="sldNum" sz="quarter" idx="10"/>
          </p:nvPr>
        </p:nvSpPr>
        <p:spPr/>
        <p:txBody>
          <a:bodyPr/>
          <a:lstStyle/>
          <a:p>
            <a:fld id="{3852319A-AC92-4E41-B21B-786E60522277}" type="slidenum">
              <a:rPr lang="en-GB" smtClean="0"/>
              <a:pPr/>
              <a:t>12</a:t>
            </a:fld>
            <a:endParaRPr lang="en-GB"/>
          </a:p>
        </p:txBody>
      </p:sp>
    </p:spTree>
    <p:extLst>
      <p:ext uri="{BB962C8B-B14F-4D97-AF65-F5344CB8AC3E}">
        <p14:creationId xmlns:p14="http://schemas.microsoft.com/office/powerpoint/2010/main" val="3063983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Mail and Telegraph</a:t>
            </a:r>
          </a:p>
        </p:txBody>
      </p:sp>
      <p:sp>
        <p:nvSpPr>
          <p:cNvPr id="4" name="Slide Number Placeholder 3"/>
          <p:cNvSpPr>
            <a:spLocks noGrp="1"/>
          </p:cNvSpPr>
          <p:nvPr>
            <p:ph type="sldNum" sz="quarter" idx="10"/>
          </p:nvPr>
        </p:nvSpPr>
        <p:spPr/>
        <p:txBody>
          <a:bodyPr/>
          <a:lstStyle/>
          <a:p>
            <a:fld id="{3852319A-AC92-4E41-B21B-786E60522277}" type="slidenum">
              <a:rPr lang="en-GB" smtClean="0"/>
              <a:pPr/>
              <a:t>13</a:t>
            </a:fld>
            <a:endParaRPr lang="en-GB"/>
          </a:p>
        </p:txBody>
      </p:sp>
    </p:spTree>
    <p:extLst>
      <p:ext uri="{BB962C8B-B14F-4D97-AF65-F5344CB8AC3E}">
        <p14:creationId xmlns:p14="http://schemas.microsoft.com/office/powerpoint/2010/main" val="2485065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Daily</a:t>
            </a:r>
            <a:r>
              <a:rPr lang="en-GB" baseline="0" dirty="0"/>
              <a:t> Mail or Sun</a:t>
            </a:r>
            <a:endParaRPr lang="en-GB" dirty="0"/>
          </a:p>
        </p:txBody>
      </p:sp>
      <p:sp>
        <p:nvSpPr>
          <p:cNvPr id="4" name="Slide Number Placeholder 3"/>
          <p:cNvSpPr>
            <a:spLocks noGrp="1"/>
          </p:cNvSpPr>
          <p:nvPr>
            <p:ph type="sldNum" sz="quarter" idx="10"/>
          </p:nvPr>
        </p:nvSpPr>
        <p:spPr/>
        <p:txBody>
          <a:bodyPr/>
          <a:lstStyle/>
          <a:p>
            <a:fld id="{3852319A-AC92-4E41-B21B-786E60522277}" type="slidenum">
              <a:rPr lang="en-GB" smtClean="0"/>
              <a:pPr/>
              <a:t>15</a:t>
            </a:fld>
            <a:endParaRPr lang="en-GB"/>
          </a:p>
        </p:txBody>
      </p:sp>
    </p:spTree>
    <p:extLst>
      <p:ext uri="{BB962C8B-B14F-4D97-AF65-F5344CB8AC3E}">
        <p14:creationId xmlns:p14="http://schemas.microsoft.com/office/powerpoint/2010/main" val="3049082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852319A-AC92-4E41-B21B-786E60522277}" type="slidenum">
              <a:rPr lang="en-GB" smtClean="0"/>
              <a:pPr/>
              <a:t>16</a:t>
            </a:fld>
            <a:endParaRPr lang="en-GB"/>
          </a:p>
        </p:txBody>
      </p:sp>
    </p:spTree>
    <p:extLst>
      <p:ext uri="{BB962C8B-B14F-4D97-AF65-F5344CB8AC3E}">
        <p14:creationId xmlns:p14="http://schemas.microsoft.com/office/powerpoint/2010/main" val="2484438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64540C-CD11-4893-B347-F3E4620EC188}" type="slidenum">
              <a:rPr lang="en-GB" smtClean="0"/>
              <a:t>17</a:t>
            </a:fld>
            <a:endParaRPr lang="en-GB"/>
          </a:p>
        </p:txBody>
      </p:sp>
    </p:spTree>
    <p:extLst>
      <p:ext uri="{BB962C8B-B14F-4D97-AF65-F5344CB8AC3E}">
        <p14:creationId xmlns:p14="http://schemas.microsoft.com/office/powerpoint/2010/main" val="870100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E3A39D-CE15-45FA-A3FF-04CAFBE4CD16}" type="slidenum">
              <a:rPr lang="en-GB" smtClean="0"/>
              <a:pPr/>
              <a:t>‹#›</a:t>
            </a:fld>
            <a:endParaRPr lang="en-GB"/>
          </a:p>
        </p:txBody>
      </p:sp>
    </p:spTree>
    <p:extLst>
      <p:ext uri="{BB962C8B-B14F-4D97-AF65-F5344CB8AC3E}">
        <p14:creationId xmlns:p14="http://schemas.microsoft.com/office/powerpoint/2010/main" val="1918457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197653" cy="1162050"/>
          </a:xfrm>
        </p:spPr>
        <p:txBody>
          <a:bodyPr anchor="b">
            <a:normAutofit/>
          </a:bodyPr>
          <a:lstStyle>
            <a:lvl1pPr algn="l">
              <a:defRPr sz="4600" b="1"/>
            </a:lvl1pPr>
          </a:lstStyle>
          <a:p>
            <a:r>
              <a:rPr lang="en-US"/>
              <a:t>Click to edit Master title style</a:t>
            </a:r>
            <a:endParaRPr lang="en-GB"/>
          </a:p>
        </p:txBody>
      </p:sp>
      <p:sp>
        <p:nvSpPr>
          <p:cNvPr id="4" name="Text Placeholder 3"/>
          <p:cNvSpPr>
            <a:spLocks noGrp="1"/>
          </p:cNvSpPr>
          <p:nvPr>
            <p:ph type="body" sz="half" idx="2"/>
          </p:nvPr>
        </p:nvSpPr>
        <p:spPr>
          <a:xfrm>
            <a:off x="457200" y="1713515"/>
            <a:ext cx="8197653" cy="4412650"/>
          </a:xfrm>
        </p:spPr>
        <p:txBody>
          <a:bodyPr>
            <a:normAutofit/>
          </a:bodyPr>
          <a:lstStyle>
            <a:lvl1pPr marL="0" indent="0">
              <a:buNone/>
              <a:defRPr sz="3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E3A39D-CE15-45FA-A3FF-04CAFBE4CD16}" type="slidenum">
              <a:rPr lang="en-GB" smtClean="0"/>
              <a:pPr/>
              <a:t>‹#›</a:t>
            </a:fld>
            <a:endParaRPr lang="en-GB"/>
          </a:p>
        </p:txBody>
      </p:sp>
    </p:spTree>
    <p:extLst>
      <p:ext uri="{BB962C8B-B14F-4D97-AF65-F5344CB8AC3E}">
        <p14:creationId xmlns:p14="http://schemas.microsoft.com/office/powerpoint/2010/main" val="2727345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E3A39D-CE15-45FA-A3FF-04CAFBE4CD16}" type="slidenum">
              <a:rPr lang="en-GB" smtClean="0"/>
              <a:pPr/>
              <a:t>‹#›</a:t>
            </a:fld>
            <a:endParaRPr lang="en-GB"/>
          </a:p>
        </p:txBody>
      </p:sp>
    </p:spTree>
    <p:extLst>
      <p:ext uri="{BB962C8B-B14F-4D97-AF65-F5344CB8AC3E}">
        <p14:creationId xmlns:p14="http://schemas.microsoft.com/office/powerpoint/2010/main" val="141219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2E3A39D-CE15-45FA-A3FF-04CAFBE4CD16}" type="slidenum">
              <a:rPr lang="en-GB" smtClean="0"/>
              <a:pPr/>
              <a:t>‹#›</a:t>
            </a:fld>
            <a:endParaRPr lang="en-GB"/>
          </a:p>
        </p:txBody>
      </p:sp>
    </p:spTree>
    <p:extLst>
      <p:ext uri="{BB962C8B-B14F-4D97-AF65-F5344CB8AC3E}">
        <p14:creationId xmlns:p14="http://schemas.microsoft.com/office/powerpoint/2010/main" val="1790803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8197653" cy="1162050"/>
          </a:xfrm>
        </p:spPr>
        <p:txBody>
          <a:bodyPr anchor="b">
            <a:normAutofit/>
          </a:bodyPr>
          <a:lstStyle>
            <a:lvl1pPr algn="l">
              <a:defRPr sz="4600" b="1"/>
            </a:lvl1pPr>
          </a:lstStyle>
          <a:p>
            <a:r>
              <a:rPr lang="en-US"/>
              <a:t>Click to edit Master title style</a:t>
            </a:r>
            <a:endParaRPr lang="en-GB"/>
          </a:p>
        </p:txBody>
      </p:sp>
      <p:sp>
        <p:nvSpPr>
          <p:cNvPr id="5" name="Date Placeholder 4"/>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E3A39D-CE15-45FA-A3FF-04CAFBE4CD16}" type="slidenum">
              <a:rPr lang="en-GB" smtClean="0"/>
              <a:pPr/>
              <a:t>‹#›</a:t>
            </a:fld>
            <a:endParaRPr lang="en-GB"/>
          </a:p>
        </p:txBody>
      </p:sp>
      <p:sp>
        <p:nvSpPr>
          <p:cNvPr id="13" name="Text Placeholder 3"/>
          <p:cNvSpPr>
            <a:spLocks noGrp="1"/>
          </p:cNvSpPr>
          <p:nvPr>
            <p:ph type="body" sz="half" idx="18"/>
          </p:nvPr>
        </p:nvSpPr>
        <p:spPr>
          <a:xfrm>
            <a:off x="46754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19"/>
          </p:nvPr>
        </p:nvSpPr>
        <p:spPr>
          <a:xfrm>
            <a:off x="46754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20"/>
          </p:nvPr>
        </p:nvSpPr>
        <p:spPr>
          <a:xfrm>
            <a:off x="46754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21"/>
          </p:nvPr>
        </p:nvSpPr>
        <p:spPr>
          <a:xfrm>
            <a:off x="334786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22"/>
          </p:nvPr>
        </p:nvSpPr>
        <p:spPr>
          <a:xfrm>
            <a:off x="334786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23"/>
          </p:nvPr>
        </p:nvSpPr>
        <p:spPr>
          <a:xfrm>
            <a:off x="334786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24"/>
          </p:nvPr>
        </p:nvSpPr>
        <p:spPr>
          <a:xfrm>
            <a:off x="622818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25"/>
          </p:nvPr>
        </p:nvSpPr>
        <p:spPr>
          <a:xfrm>
            <a:off x="622818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26"/>
          </p:nvPr>
        </p:nvSpPr>
        <p:spPr>
          <a:xfrm>
            <a:off x="622818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1744601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mind map">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E3A39D-CE15-45FA-A3FF-04CAFBE4CD16}" type="slidenum">
              <a:rPr lang="en-GB" smtClean="0"/>
              <a:pPr/>
              <a:t>‹#›</a:t>
            </a:fld>
            <a:endParaRPr lang="en-GB"/>
          </a:p>
        </p:txBody>
      </p:sp>
      <p:sp>
        <p:nvSpPr>
          <p:cNvPr id="19" name="Text Placeholder 3"/>
          <p:cNvSpPr>
            <a:spLocks noGrp="1"/>
          </p:cNvSpPr>
          <p:nvPr>
            <p:ph type="body" sz="half" idx="13"/>
          </p:nvPr>
        </p:nvSpPr>
        <p:spPr>
          <a:xfrm>
            <a:off x="5076056"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0" name="Text Placeholder 3"/>
          <p:cNvSpPr>
            <a:spLocks noGrp="1"/>
          </p:cNvSpPr>
          <p:nvPr>
            <p:ph type="body" sz="half" idx="14"/>
          </p:nvPr>
        </p:nvSpPr>
        <p:spPr>
          <a:xfrm>
            <a:off x="5076056"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1" name="Text Placeholder 3"/>
          <p:cNvSpPr>
            <a:spLocks noGrp="1"/>
          </p:cNvSpPr>
          <p:nvPr>
            <p:ph type="body" sz="half" idx="15"/>
          </p:nvPr>
        </p:nvSpPr>
        <p:spPr>
          <a:xfrm>
            <a:off x="971600"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2" name="Text Placeholder 3"/>
          <p:cNvSpPr>
            <a:spLocks noGrp="1"/>
          </p:cNvSpPr>
          <p:nvPr>
            <p:ph type="body" sz="half" idx="16"/>
          </p:nvPr>
        </p:nvSpPr>
        <p:spPr>
          <a:xfrm>
            <a:off x="971600"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33" name="Text Placeholder 3"/>
          <p:cNvSpPr>
            <a:spLocks noGrp="1"/>
          </p:cNvSpPr>
          <p:nvPr>
            <p:ph type="body" sz="half" idx="17"/>
          </p:nvPr>
        </p:nvSpPr>
        <p:spPr>
          <a:xfrm>
            <a:off x="2627784" y="2636912"/>
            <a:ext cx="3888432" cy="1067413"/>
          </a:xfrm>
        </p:spPr>
        <p:txBody>
          <a:bodyPr>
            <a:spAutoFit/>
          </a:bodyPr>
          <a:lstStyle>
            <a:lvl1pPr marL="0" indent="0">
              <a:buNone/>
              <a:defRPr sz="32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Tree>
    <p:extLst>
      <p:ext uri="{BB962C8B-B14F-4D97-AF65-F5344CB8AC3E}">
        <p14:creationId xmlns:p14="http://schemas.microsoft.com/office/powerpoint/2010/main" val="114623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576" y="1340768"/>
            <a:ext cx="7776864" cy="4176464"/>
          </a:xfrm>
        </p:spPr>
        <p:txBody>
          <a:bodyPr>
            <a:normAutofit/>
          </a:bodyPr>
          <a:lstStyle>
            <a:lvl1pPr>
              <a:defRPr sz="7200">
                <a:latin typeface="+mn-lt"/>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E3A39D-CE15-45FA-A3FF-04CAFBE4CD16}" type="slidenum">
              <a:rPr lang="en-GB" smtClean="0"/>
              <a:pPr/>
              <a:t>‹#›</a:t>
            </a:fld>
            <a:endParaRPr lang="en-GB"/>
          </a:p>
        </p:txBody>
      </p:sp>
    </p:spTree>
    <p:extLst>
      <p:ext uri="{BB962C8B-B14F-4D97-AF65-F5344CB8AC3E}">
        <p14:creationId xmlns:p14="http://schemas.microsoft.com/office/powerpoint/2010/main" val="372857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s">
    <p:spTree>
      <p:nvGrpSpPr>
        <p:cNvPr id="1" name=""/>
        <p:cNvGrpSpPr/>
        <p:nvPr/>
      </p:nvGrpSpPr>
      <p:grpSpPr>
        <a:xfrm>
          <a:off x="0" y="0"/>
          <a:ext cx="0" cy="0"/>
          <a:chOff x="0" y="0"/>
          <a:chExt cx="0" cy="0"/>
        </a:xfrm>
      </p:grpSpPr>
      <p:sp>
        <p:nvSpPr>
          <p:cNvPr id="2" name="Title 1"/>
          <p:cNvSpPr>
            <a:spLocks noGrp="1"/>
          </p:cNvSpPr>
          <p:nvPr>
            <p:ph type="title"/>
          </p:nvPr>
        </p:nvSpPr>
        <p:spPr>
          <a:xfrm>
            <a:off x="755576" y="1340768"/>
            <a:ext cx="7776864" cy="4176464"/>
          </a:xfrm>
        </p:spPr>
        <p:txBody>
          <a:bodyPr>
            <a:normAutofit/>
          </a:bodyPr>
          <a:lstStyle>
            <a:lvl1pPr>
              <a:defRPr sz="5400">
                <a:latin typeface="+mn-lt"/>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E3A39D-CE15-45FA-A3FF-04CAFBE4CD16}" type="slidenum">
              <a:rPr lang="en-GB" smtClean="0"/>
              <a:pPr/>
              <a:t>‹#›</a:t>
            </a:fld>
            <a:endParaRPr lang="en-GB"/>
          </a:p>
        </p:txBody>
      </p:sp>
      <p:pic>
        <p:nvPicPr>
          <p:cNvPr id="8" name="Picture 2" descr="D:\Admin\Images\quotation marks close.g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17386" y="5350133"/>
            <a:ext cx="1833892" cy="1507867"/>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3" descr="D:\Admin\Images\quotation marks open.gif"/>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01" y="0"/>
            <a:ext cx="1820308" cy="1412776"/>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 Placeholder 14"/>
          <p:cNvSpPr>
            <a:spLocks noGrp="1"/>
          </p:cNvSpPr>
          <p:nvPr>
            <p:ph type="body" sz="quarter" idx="13"/>
          </p:nvPr>
        </p:nvSpPr>
        <p:spPr>
          <a:xfrm>
            <a:off x="5003800" y="6381750"/>
            <a:ext cx="1152376" cy="360363"/>
          </a:xfrm>
        </p:spPr>
        <p:txBody>
          <a:bodyPr/>
          <a:lstStyle>
            <a:lvl1pPr marL="0" indent="0">
              <a:buNone/>
              <a:defRPr/>
            </a:lvl1pPr>
            <a:lvl2pPr marL="389214" indent="0">
              <a:buNone/>
              <a:defRPr/>
            </a:lvl2pPr>
            <a:lvl3pPr marL="778429" indent="0">
              <a:buNone/>
              <a:defRPr/>
            </a:lvl3pPr>
            <a:lvl4pPr marL="1167643" indent="0">
              <a:buNone/>
              <a:defRPr/>
            </a:lvl4pPr>
            <a:lvl5pPr marL="1556858"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5601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E3A39D-CE15-45FA-A3FF-04CAFBE4CD16}" type="slidenum">
              <a:rPr lang="en-GB" smtClean="0"/>
              <a:pPr/>
              <a:t>‹#›</a:t>
            </a:fld>
            <a:endParaRPr lang="en-GB"/>
          </a:p>
        </p:txBody>
      </p:sp>
    </p:spTree>
    <p:extLst>
      <p:ext uri="{BB962C8B-B14F-4D97-AF65-F5344CB8AC3E}">
        <p14:creationId xmlns:p14="http://schemas.microsoft.com/office/powerpoint/2010/main" val="1358254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E3A39D-CE15-45FA-A3FF-04CAFBE4CD16}" type="slidenum">
              <a:rPr lang="en-GB" smtClean="0"/>
              <a:pPr/>
              <a:t>‹#›</a:t>
            </a:fld>
            <a:endParaRPr lang="en-GB"/>
          </a:p>
        </p:txBody>
      </p:sp>
    </p:spTree>
    <p:extLst>
      <p:ext uri="{BB962C8B-B14F-4D97-AF65-F5344CB8AC3E}">
        <p14:creationId xmlns:p14="http://schemas.microsoft.com/office/powerpoint/2010/main" val="3241410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ven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E3A39D-CE15-45FA-A3FF-04CAFBE4CD16}" type="slidenum">
              <a:rPr lang="en-GB" smtClean="0"/>
              <a:pPr/>
              <a:t>‹#›</a:t>
            </a:fld>
            <a:endParaRPr lang="en-GB"/>
          </a:p>
        </p:txBody>
      </p:sp>
      <p:sp>
        <p:nvSpPr>
          <p:cNvPr id="9" name="SmartArt Placeholder 8"/>
          <p:cNvSpPr>
            <a:spLocks noGrp="1"/>
          </p:cNvSpPr>
          <p:nvPr>
            <p:ph type="dgm" sz="quarter" idx="13"/>
          </p:nvPr>
        </p:nvSpPr>
        <p:spPr>
          <a:xfrm>
            <a:off x="468313" y="1412875"/>
            <a:ext cx="8207375" cy="4895850"/>
          </a:xfrm>
        </p:spPr>
        <p:txBody>
          <a:bodyPr/>
          <a:lstStyle/>
          <a:p>
            <a:r>
              <a:rPr lang="en-US"/>
              <a:t>Click icon to add SmartArt graphic</a:t>
            </a:r>
            <a:endParaRPr lang="en-GB"/>
          </a:p>
        </p:txBody>
      </p:sp>
    </p:spTree>
    <p:extLst>
      <p:ext uri="{BB962C8B-B14F-4D97-AF65-F5344CB8AC3E}">
        <p14:creationId xmlns:p14="http://schemas.microsoft.com/office/powerpoint/2010/main" val="1008573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Date Placeholder 3"/>
          <p:cNvSpPr>
            <a:spLocks noGrp="1"/>
          </p:cNvSpPr>
          <p:nvPr>
            <p:ph type="dt" sz="half" idx="10"/>
          </p:nvPr>
        </p:nvSpPr>
        <p:spPr/>
        <p:txBody>
          <a:bodyPr/>
          <a:lstStyle/>
          <a:p>
            <a:fld id="{EB7B9A00-7013-4CDD-99FC-9A867173AC23}" type="datetimeFigureOut">
              <a:rPr lang="en-GB" smtClean="0"/>
              <a:pPr/>
              <a:t>30/06/2020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E3A39D-CE15-45FA-A3FF-04CAFBE4CD16}" type="slidenum">
              <a:rPr lang="en-GB" smtClean="0"/>
              <a:pPr/>
              <a:t>‹#›</a:t>
            </a:fld>
            <a:endParaRPr lang="en-GB"/>
          </a:p>
        </p:txBody>
      </p:sp>
      <p:sp>
        <p:nvSpPr>
          <p:cNvPr id="8" name="Media Placeholder 7"/>
          <p:cNvSpPr>
            <a:spLocks noGrp="1"/>
          </p:cNvSpPr>
          <p:nvPr>
            <p:ph type="media" sz="quarter" idx="13"/>
          </p:nvPr>
        </p:nvSpPr>
        <p:spPr>
          <a:xfrm>
            <a:off x="468313" y="1773238"/>
            <a:ext cx="8207375" cy="4248150"/>
          </a:xfrm>
        </p:spPr>
        <p:txBody>
          <a:bodyPr/>
          <a:lstStyle/>
          <a:p>
            <a:r>
              <a:rPr lang="en-US"/>
              <a:t>Click icon to add media</a:t>
            </a:r>
            <a:endParaRPr lang="en-GB"/>
          </a:p>
        </p:txBody>
      </p:sp>
    </p:spTree>
    <p:extLst>
      <p:ext uri="{BB962C8B-B14F-4D97-AF65-F5344CB8AC3E}">
        <p14:creationId xmlns:p14="http://schemas.microsoft.com/office/powerpoint/2010/main" val="2728673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ating plan">
    <p:spTree>
      <p:nvGrpSpPr>
        <p:cNvPr id="1" name=""/>
        <p:cNvGrpSpPr/>
        <p:nvPr/>
      </p:nvGrpSpPr>
      <p:grpSpPr>
        <a:xfrm>
          <a:off x="0" y="0"/>
          <a:ext cx="0" cy="0"/>
          <a:chOff x="0" y="0"/>
          <a:chExt cx="0" cy="0"/>
        </a:xfrm>
      </p:grpSpPr>
      <p:sp>
        <p:nvSpPr>
          <p:cNvPr id="12" name="Text Placeholder 11"/>
          <p:cNvSpPr>
            <a:spLocks noGrp="1"/>
          </p:cNvSpPr>
          <p:nvPr>
            <p:ph type="body" sz="quarter" idx="10"/>
          </p:nvPr>
        </p:nvSpPr>
        <p:spPr>
          <a:xfrm>
            <a:off x="899592" y="-171400"/>
            <a:ext cx="2304728" cy="1008111"/>
          </a:xfrm>
          <a:prstGeom prst="irregularSeal2">
            <a:avLst/>
          </a:prstGeom>
          <a:solidFill>
            <a:schemeClr val="bg1"/>
          </a:solidFill>
          <a:ln>
            <a:solidFill>
              <a:srgbClr val="00B0F0"/>
            </a:solidFill>
          </a:ln>
        </p:spPr>
        <p:txBody>
          <a:bodyPr/>
          <a:lstStyle>
            <a:lvl1pPr>
              <a:buNone/>
              <a:defRPr/>
            </a:lvl1pPr>
          </a:lstStyle>
          <a:p>
            <a:pPr lvl="0"/>
            <a:r>
              <a:rPr lang="en-US"/>
              <a:t>Click to edit Master text styles</a:t>
            </a:r>
          </a:p>
        </p:txBody>
      </p:sp>
      <p:sp>
        <p:nvSpPr>
          <p:cNvPr id="3" name="Text Placeholder 3"/>
          <p:cNvSpPr>
            <a:spLocks noGrp="1"/>
          </p:cNvSpPr>
          <p:nvPr>
            <p:ph type="body" sz="half" idx="18"/>
          </p:nvPr>
        </p:nvSpPr>
        <p:spPr>
          <a:xfrm>
            <a:off x="683568" y="13407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4" name="Text Placeholder 3"/>
          <p:cNvSpPr>
            <a:spLocks noGrp="1"/>
          </p:cNvSpPr>
          <p:nvPr>
            <p:ph type="body" sz="half" idx="19"/>
          </p:nvPr>
        </p:nvSpPr>
        <p:spPr>
          <a:xfrm>
            <a:off x="179512"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5" name="Text Placeholder 3"/>
          <p:cNvSpPr>
            <a:spLocks noGrp="1"/>
          </p:cNvSpPr>
          <p:nvPr>
            <p:ph type="body" sz="half" idx="20"/>
          </p:nvPr>
        </p:nvSpPr>
        <p:spPr>
          <a:xfrm>
            <a:off x="1763688" y="184482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6" name="Text Placeholder 3"/>
          <p:cNvSpPr>
            <a:spLocks noGrp="1"/>
          </p:cNvSpPr>
          <p:nvPr>
            <p:ph type="body" sz="half" idx="21"/>
          </p:nvPr>
        </p:nvSpPr>
        <p:spPr>
          <a:xfrm>
            <a:off x="971600" y="24928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7" name="Text Placeholder 3"/>
          <p:cNvSpPr>
            <a:spLocks noGrp="1"/>
          </p:cNvSpPr>
          <p:nvPr>
            <p:ph type="body" sz="half" idx="22"/>
          </p:nvPr>
        </p:nvSpPr>
        <p:spPr>
          <a:xfrm>
            <a:off x="755576" y="42930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8" name="Text Placeholder 3"/>
          <p:cNvSpPr>
            <a:spLocks noGrp="1"/>
          </p:cNvSpPr>
          <p:nvPr>
            <p:ph type="body" sz="half" idx="23"/>
          </p:nvPr>
        </p:nvSpPr>
        <p:spPr>
          <a:xfrm>
            <a:off x="1475656" y="47251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24"/>
          </p:nvPr>
        </p:nvSpPr>
        <p:spPr>
          <a:xfrm>
            <a:off x="0" y="508518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5"/>
          </p:nvPr>
        </p:nvSpPr>
        <p:spPr>
          <a:xfrm>
            <a:off x="899592" y="566124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6"/>
          </p:nvPr>
        </p:nvSpPr>
        <p:spPr>
          <a:xfrm>
            <a:off x="3131840" y="21328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7"/>
          </p:nvPr>
        </p:nvSpPr>
        <p:spPr>
          <a:xfrm>
            <a:off x="4211960" y="21328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8"/>
          </p:nvPr>
        </p:nvSpPr>
        <p:spPr>
          <a:xfrm>
            <a:off x="4211960" y="29969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9"/>
          </p:nvPr>
        </p:nvSpPr>
        <p:spPr>
          <a:xfrm>
            <a:off x="3131840" y="342900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30"/>
          </p:nvPr>
        </p:nvSpPr>
        <p:spPr>
          <a:xfrm>
            <a:off x="3059832"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31"/>
          </p:nvPr>
        </p:nvSpPr>
        <p:spPr>
          <a:xfrm>
            <a:off x="4139952"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32"/>
          </p:nvPr>
        </p:nvSpPr>
        <p:spPr>
          <a:xfrm>
            <a:off x="4139952" y="58052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33"/>
          </p:nvPr>
        </p:nvSpPr>
        <p:spPr>
          <a:xfrm>
            <a:off x="3059832" y="62373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4"/>
          </p:nvPr>
        </p:nvSpPr>
        <p:spPr>
          <a:xfrm>
            <a:off x="6736287"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5"/>
          </p:nvPr>
        </p:nvSpPr>
        <p:spPr>
          <a:xfrm>
            <a:off x="7816407" y="50131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6"/>
          </p:nvPr>
        </p:nvSpPr>
        <p:spPr>
          <a:xfrm>
            <a:off x="7816407" y="58052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7"/>
          </p:nvPr>
        </p:nvSpPr>
        <p:spPr>
          <a:xfrm>
            <a:off x="6736287" y="62373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8"/>
          </p:nvPr>
        </p:nvSpPr>
        <p:spPr>
          <a:xfrm>
            <a:off x="5951350" y="2874183"/>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9"/>
          </p:nvPr>
        </p:nvSpPr>
        <p:spPr>
          <a:xfrm>
            <a:off x="6840981" y="3290131"/>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40"/>
          </p:nvPr>
        </p:nvSpPr>
        <p:spPr>
          <a:xfrm>
            <a:off x="6376392" y="42212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41"/>
          </p:nvPr>
        </p:nvSpPr>
        <p:spPr>
          <a:xfrm>
            <a:off x="5625826" y="381590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42"/>
          </p:nvPr>
        </p:nvSpPr>
        <p:spPr>
          <a:xfrm>
            <a:off x="6516216" y="4766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43"/>
          </p:nvPr>
        </p:nvSpPr>
        <p:spPr>
          <a:xfrm>
            <a:off x="7164288" y="9087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4"/>
          </p:nvPr>
        </p:nvSpPr>
        <p:spPr>
          <a:xfrm>
            <a:off x="6588224" y="17008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5"/>
          </p:nvPr>
        </p:nvSpPr>
        <p:spPr>
          <a:xfrm>
            <a:off x="5868144" y="11967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6"/>
          </p:nvPr>
        </p:nvSpPr>
        <p:spPr>
          <a:xfrm>
            <a:off x="8100392" y="148478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7"/>
          </p:nvPr>
        </p:nvSpPr>
        <p:spPr>
          <a:xfrm>
            <a:off x="7596336"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grpSp>
        <p:nvGrpSpPr>
          <p:cNvPr id="34" name="Group 33"/>
          <p:cNvGrpSpPr/>
          <p:nvPr/>
        </p:nvGrpSpPr>
        <p:grpSpPr>
          <a:xfrm rot="2676158">
            <a:off x="380915" y="1281552"/>
            <a:ext cx="1800200" cy="1800000"/>
            <a:chOff x="1907704" y="2060848"/>
            <a:chExt cx="1800200" cy="1800000"/>
          </a:xfrm>
        </p:grpSpPr>
        <p:sp>
          <p:nvSpPr>
            <p:cNvPr id="35" name="Rectangle 34"/>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6" name="Straight Connector 35"/>
            <p:cNvCxnSpPr>
              <a:stCxn id="35" idx="0"/>
              <a:endCxn id="35"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p:nvGrpSpPr>
        <p:grpSpPr>
          <a:xfrm rot="2300195">
            <a:off x="402026" y="4225304"/>
            <a:ext cx="1800200" cy="1800000"/>
            <a:chOff x="6876256" y="4653136"/>
            <a:chExt cx="1800200" cy="1800000"/>
          </a:xfrm>
        </p:grpSpPr>
        <p:sp>
          <p:nvSpPr>
            <p:cNvPr id="38" name="Rectangle 37"/>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9" name="Straight Connector 38"/>
            <p:cNvCxnSpPr>
              <a:stCxn id="38" idx="3"/>
              <a:endCxn id="38"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rot="18103437">
            <a:off x="6495869" y="251543"/>
            <a:ext cx="1727398" cy="2608241"/>
            <a:chOff x="5508103" y="188641"/>
            <a:chExt cx="2160241" cy="2736303"/>
          </a:xfrm>
        </p:grpSpPr>
        <p:sp>
          <p:nvSpPr>
            <p:cNvPr id="41" name="Rectangle 40"/>
            <p:cNvSpPr/>
            <p:nvPr/>
          </p:nvSpPr>
          <p:spPr>
            <a:xfrm>
              <a:off x="5508103" y="188641"/>
              <a:ext cx="1080121"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6588223" y="188641"/>
              <a:ext cx="1080120"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rot="5400000">
              <a:off x="6120173" y="1376772"/>
              <a:ext cx="936104" cy="21602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4" name="Group 43"/>
          <p:cNvGrpSpPr/>
          <p:nvPr/>
        </p:nvGrpSpPr>
        <p:grpSpPr>
          <a:xfrm rot="18046814">
            <a:off x="5625826" y="2807287"/>
            <a:ext cx="1800200" cy="1800000"/>
            <a:chOff x="6876256" y="4653136"/>
            <a:chExt cx="1800200" cy="1800000"/>
          </a:xfrm>
        </p:grpSpPr>
        <p:sp>
          <p:nvSpPr>
            <p:cNvPr id="45" name="Rectangle 44"/>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6" name="Straight Connector 45"/>
            <p:cNvCxnSpPr>
              <a:stCxn id="45" idx="3"/>
              <a:endCxn id="45"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3131840" y="4985992"/>
            <a:ext cx="1800200" cy="1800000"/>
            <a:chOff x="1907704" y="2060848"/>
            <a:chExt cx="1800200" cy="1800000"/>
          </a:xfrm>
        </p:grpSpPr>
        <p:sp>
          <p:nvSpPr>
            <p:cNvPr id="48" name="Rectangle 47"/>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Straight Connector 48"/>
            <p:cNvCxnSpPr>
              <a:stCxn id="48" idx="0"/>
              <a:endCxn id="48"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6849817" y="4985992"/>
            <a:ext cx="1800200" cy="1800000"/>
            <a:chOff x="1907704" y="2060848"/>
            <a:chExt cx="1800200" cy="1800000"/>
          </a:xfrm>
        </p:grpSpPr>
        <p:sp>
          <p:nvSpPr>
            <p:cNvPr id="51" name="Rectangle 50"/>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2" name="Straight Connector 51"/>
            <p:cNvCxnSpPr>
              <a:stCxn id="51" idx="0"/>
              <a:endCxn id="51"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rot="5400000">
            <a:off x="3275856" y="2132856"/>
            <a:ext cx="1800200" cy="1800000"/>
            <a:chOff x="1907704" y="2060848"/>
            <a:chExt cx="1800200" cy="1800000"/>
          </a:xfrm>
        </p:grpSpPr>
        <p:sp>
          <p:nvSpPr>
            <p:cNvPr id="54" name="Rectangle 53"/>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5" name="Straight Connector 54"/>
            <p:cNvCxnSpPr>
              <a:stCxn id="54" idx="0"/>
              <a:endCxn id="54"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2987824" y="0"/>
            <a:ext cx="2592288" cy="3326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Whiteboard </a:t>
            </a:r>
          </a:p>
        </p:txBody>
      </p:sp>
      <p:sp>
        <p:nvSpPr>
          <p:cNvPr id="56" name="Rectangle 55"/>
          <p:cNvSpPr/>
          <p:nvPr/>
        </p:nvSpPr>
        <p:spPr>
          <a:xfrm>
            <a:off x="18966" y="117889"/>
            <a:ext cx="376570" cy="14228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800" dirty="0">
                <a:solidFill>
                  <a:sysClr val="windowText" lastClr="000000"/>
                </a:solidFill>
              </a:rPr>
              <a:t>door</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1_Custom Layout">
    <p:spTree>
      <p:nvGrpSpPr>
        <p:cNvPr id="1" name=""/>
        <p:cNvGrpSpPr/>
        <p:nvPr/>
      </p:nvGrpSpPr>
      <p:grpSpPr>
        <a:xfrm>
          <a:off x="0" y="0"/>
          <a:ext cx="0" cy="0"/>
          <a:chOff x="0" y="0"/>
          <a:chExt cx="0" cy="0"/>
        </a:xfrm>
      </p:grpSpPr>
      <p:sp>
        <p:nvSpPr>
          <p:cNvPr id="8" name="Text Placeholder 3"/>
          <p:cNvSpPr>
            <a:spLocks noGrp="1"/>
          </p:cNvSpPr>
          <p:nvPr>
            <p:ph type="body" sz="half" idx="18"/>
          </p:nvPr>
        </p:nvSpPr>
        <p:spPr>
          <a:xfrm>
            <a:off x="251520"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19"/>
          </p:nvPr>
        </p:nvSpPr>
        <p:spPr>
          <a:xfrm>
            <a:off x="11156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0"/>
          </p:nvPr>
        </p:nvSpPr>
        <p:spPr>
          <a:xfrm>
            <a:off x="251520"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1"/>
          </p:nvPr>
        </p:nvSpPr>
        <p:spPr>
          <a:xfrm>
            <a:off x="11156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2" name="Text Placeholder 3"/>
          <p:cNvSpPr>
            <a:spLocks noGrp="1"/>
          </p:cNvSpPr>
          <p:nvPr>
            <p:ph type="body" sz="half" idx="22"/>
          </p:nvPr>
        </p:nvSpPr>
        <p:spPr>
          <a:xfrm>
            <a:off x="251520"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3"/>
          </p:nvPr>
        </p:nvSpPr>
        <p:spPr>
          <a:xfrm>
            <a:off x="11156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4"/>
          </p:nvPr>
        </p:nvSpPr>
        <p:spPr>
          <a:xfrm>
            <a:off x="251520"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5"/>
          </p:nvPr>
        </p:nvSpPr>
        <p:spPr>
          <a:xfrm>
            <a:off x="11156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26"/>
          </p:nvPr>
        </p:nvSpPr>
        <p:spPr>
          <a:xfrm>
            <a:off x="47160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27"/>
          </p:nvPr>
        </p:nvSpPr>
        <p:spPr>
          <a:xfrm>
            <a:off x="5580112"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28"/>
          </p:nvPr>
        </p:nvSpPr>
        <p:spPr>
          <a:xfrm>
            <a:off x="47160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29"/>
          </p:nvPr>
        </p:nvSpPr>
        <p:spPr>
          <a:xfrm>
            <a:off x="5580112"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0"/>
          </p:nvPr>
        </p:nvSpPr>
        <p:spPr>
          <a:xfrm>
            <a:off x="47160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1"/>
          </p:nvPr>
        </p:nvSpPr>
        <p:spPr>
          <a:xfrm>
            <a:off x="5580112"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2"/>
          </p:nvPr>
        </p:nvSpPr>
        <p:spPr>
          <a:xfrm>
            <a:off x="47160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3"/>
          </p:nvPr>
        </p:nvSpPr>
        <p:spPr>
          <a:xfrm>
            <a:off x="5580112"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4"/>
          </p:nvPr>
        </p:nvSpPr>
        <p:spPr>
          <a:xfrm>
            <a:off x="2483768"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5"/>
          </p:nvPr>
        </p:nvSpPr>
        <p:spPr>
          <a:xfrm>
            <a:off x="3347864"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36"/>
          </p:nvPr>
        </p:nvSpPr>
        <p:spPr>
          <a:xfrm>
            <a:off x="2483768"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37"/>
          </p:nvPr>
        </p:nvSpPr>
        <p:spPr>
          <a:xfrm>
            <a:off x="3347864"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38"/>
          </p:nvPr>
        </p:nvSpPr>
        <p:spPr>
          <a:xfrm>
            <a:off x="2483768"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39"/>
          </p:nvPr>
        </p:nvSpPr>
        <p:spPr>
          <a:xfrm>
            <a:off x="3347864"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0"/>
          </p:nvPr>
        </p:nvSpPr>
        <p:spPr>
          <a:xfrm>
            <a:off x="2483768"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1"/>
          </p:nvPr>
        </p:nvSpPr>
        <p:spPr>
          <a:xfrm>
            <a:off x="33478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2"/>
          </p:nvPr>
        </p:nvSpPr>
        <p:spPr>
          <a:xfrm>
            <a:off x="6948264"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3"/>
          </p:nvPr>
        </p:nvSpPr>
        <p:spPr>
          <a:xfrm>
            <a:off x="7812360"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4" name="Text Placeholder 3"/>
          <p:cNvSpPr>
            <a:spLocks noGrp="1"/>
          </p:cNvSpPr>
          <p:nvPr>
            <p:ph type="body" sz="half" idx="44"/>
          </p:nvPr>
        </p:nvSpPr>
        <p:spPr>
          <a:xfrm>
            <a:off x="6948264"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5" name="Text Placeholder 3"/>
          <p:cNvSpPr>
            <a:spLocks noGrp="1"/>
          </p:cNvSpPr>
          <p:nvPr>
            <p:ph type="body" sz="half" idx="45"/>
          </p:nvPr>
        </p:nvSpPr>
        <p:spPr>
          <a:xfrm>
            <a:off x="7812360"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6" name="Text Placeholder 3"/>
          <p:cNvSpPr>
            <a:spLocks noGrp="1"/>
          </p:cNvSpPr>
          <p:nvPr>
            <p:ph type="body" sz="half" idx="46"/>
          </p:nvPr>
        </p:nvSpPr>
        <p:spPr>
          <a:xfrm>
            <a:off x="6948264"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7" name="Text Placeholder 3"/>
          <p:cNvSpPr>
            <a:spLocks noGrp="1"/>
          </p:cNvSpPr>
          <p:nvPr>
            <p:ph type="body" sz="half" idx="47"/>
          </p:nvPr>
        </p:nvSpPr>
        <p:spPr>
          <a:xfrm>
            <a:off x="7812360"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8" name="Text Placeholder 3"/>
          <p:cNvSpPr>
            <a:spLocks noGrp="1"/>
          </p:cNvSpPr>
          <p:nvPr>
            <p:ph type="body" sz="half" idx="48"/>
          </p:nvPr>
        </p:nvSpPr>
        <p:spPr>
          <a:xfrm>
            <a:off x="6948264"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9" name="Text Placeholder 3"/>
          <p:cNvSpPr>
            <a:spLocks noGrp="1"/>
          </p:cNvSpPr>
          <p:nvPr>
            <p:ph type="body" sz="half" idx="49"/>
          </p:nvPr>
        </p:nvSpPr>
        <p:spPr>
          <a:xfrm>
            <a:off x="7812360"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p:cNvSpPr>
            <a:spLocks noGrp="1" noChangeArrowheads="1"/>
          </p:cNvSpPr>
          <p:nvPr>
            <p:ph type="dt" sz="half" idx="10"/>
          </p:nvPr>
        </p:nvSpPr>
        <p:spPr>
          <a:ln/>
        </p:spPr>
        <p:txBody>
          <a:bodyPr/>
          <a:lstStyle>
            <a:lvl1pPr>
              <a:defRPr/>
            </a:lvl1pPr>
          </a:lstStyle>
          <a:p>
            <a:fld id="{EB7B9A00-7013-4CDD-99FC-9A867173AC23}" type="datetimeFigureOut">
              <a:rPr lang="en-GB" smtClean="0"/>
              <a:pPr/>
              <a:t>30/06/2020</a:t>
            </a:fld>
            <a:endParaRPr lang="en-GB"/>
          </a:p>
        </p:txBody>
      </p:sp>
      <p:sp>
        <p:nvSpPr>
          <p:cNvPr id="7" name="Rectangle 5"/>
          <p:cNvSpPr>
            <a:spLocks noGrp="1" noChangeArrowheads="1"/>
          </p:cNvSpPr>
          <p:nvPr>
            <p:ph type="ftr" sz="quarter" idx="11"/>
          </p:nvPr>
        </p:nvSpPr>
        <p:spPr>
          <a:ln/>
        </p:spPr>
        <p:txBody>
          <a:bodyPr/>
          <a:lstStyle>
            <a:lvl1pPr>
              <a:defRPr/>
            </a:lvl1pPr>
          </a:lstStyle>
          <a:p>
            <a:endParaRPr lang="en-GB"/>
          </a:p>
        </p:txBody>
      </p:sp>
      <p:sp>
        <p:nvSpPr>
          <p:cNvPr id="8" name="Rectangle 6"/>
          <p:cNvSpPr>
            <a:spLocks noGrp="1" noChangeArrowheads="1"/>
          </p:cNvSpPr>
          <p:nvPr>
            <p:ph type="sldNum" sz="quarter" idx="12"/>
          </p:nvPr>
        </p:nvSpPr>
        <p:spPr>
          <a:ln/>
        </p:spPr>
        <p:txBody>
          <a:bodyPr/>
          <a:lstStyle>
            <a:lvl1pPr>
              <a:defRPr/>
            </a:lvl1pPr>
          </a:lstStyle>
          <a:p>
            <a:fld id="{62E3A39D-CE15-45FA-A3FF-04CAFBE4CD16}" type="slidenum">
              <a:rPr lang="en-GB" smtClean="0"/>
              <a:pPr/>
              <a:t>‹#›</a:t>
            </a:fld>
            <a:endParaRPr lang="en-GB"/>
          </a:p>
        </p:txBody>
      </p:sp>
    </p:spTree>
    <p:extLst>
      <p:ext uri="{BB962C8B-B14F-4D97-AF65-F5344CB8AC3E}">
        <p14:creationId xmlns:p14="http://schemas.microsoft.com/office/powerpoint/2010/main" val="3868067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a:defRPr/>
            </a:pPr>
            <a:fld id="{0EAA5689-B86E-4CED-BC62-0905CB04BA35}"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35BE698-5BCE-49AD-8352-C45CCDFEB83D}"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759176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197653" cy="1162050"/>
          </a:xfrm>
        </p:spPr>
        <p:txBody>
          <a:bodyPr anchor="b">
            <a:normAutofit/>
          </a:bodyPr>
          <a:lstStyle>
            <a:lvl1pPr algn="l">
              <a:defRPr sz="4600" b="1"/>
            </a:lvl1pPr>
          </a:lstStyle>
          <a:p>
            <a:r>
              <a:rPr lang="en-US"/>
              <a:t>Click to edit Master title style</a:t>
            </a:r>
            <a:endParaRPr lang="en-GB"/>
          </a:p>
        </p:txBody>
      </p:sp>
      <p:sp>
        <p:nvSpPr>
          <p:cNvPr id="4" name="Text Placeholder 3"/>
          <p:cNvSpPr>
            <a:spLocks noGrp="1"/>
          </p:cNvSpPr>
          <p:nvPr>
            <p:ph type="body" sz="half" idx="2"/>
          </p:nvPr>
        </p:nvSpPr>
        <p:spPr>
          <a:xfrm>
            <a:off x="457200" y="1713515"/>
            <a:ext cx="8197653" cy="4412650"/>
          </a:xfrm>
        </p:spPr>
        <p:txBody>
          <a:bodyPr>
            <a:normAutofit/>
          </a:bodyPr>
          <a:lstStyle>
            <a:lvl1pPr marL="0" indent="0">
              <a:buNone/>
              <a:defRPr sz="3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064028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C959F6A0-256D-4B5B-86DD-7D61D76A6B5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E732D0CB-047F-40BB-9A60-FB3B38D9FA63}"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916627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6E44A2F-B4D6-4F59-BD07-2CA4683AFEE9}"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F7051561-F4A7-4BFC-965B-456628BDC1D8}"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061070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8197653" cy="1162050"/>
          </a:xfrm>
        </p:spPr>
        <p:txBody>
          <a:bodyPr anchor="b">
            <a:normAutofit/>
          </a:bodyPr>
          <a:lstStyle>
            <a:lvl1pPr algn="l">
              <a:defRPr sz="4600" b="1"/>
            </a:lvl1pPr>
          </a:lstStyle>
          <a:p>
            <a:r>
              <a:rPr lang="en-US"/>
              <a:t>Click to edit Master title style</a:t>
            </a:r>
            <a:endParaRPr lang="en-GB"/>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
        <p:nvSpPr>
          <p:cNvPr id="13" name="Text Placeholder 3"/>
          <p:cNvSpPr>
            <a:spLocks noGrp="1"/>
          </p:cNvSpPr>
          <p:nvPr>
            <p:ph type="body" sz="half" idx="18"/>
          </p:nvPr>
        </p:nvSpPr>
        <p:spPr>
          <a:xfrm>
            <a:off x="46754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19"/>
          </p:nvPr>
        </p:nvSpPr>
        <p:spPr>
          <a:xfrm>
            <a:off x="46754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20"/>
          </p:nvPr>
        </p:nvSpPr>
        <p:spPr>
          <a:xfrm>
            <a:off x="46754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21"/>
          </p:nvPr>
        </p:nvSpPr>
        <p:spPr>
          <a:xfrm>
            <a:off x="334786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22"/>
          </p:nvPr>
        </p:nvSpPr>
        <p:spPr>
          <a:xfrm>
            <a:off x="334786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23"/>
          </p:nvPr>
        </p:nvSpPr>
        <p:spPr>
          <a:xfrm>
            <a:off x="334786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24"/>
          </p:nvPr>
        </p:nvSpPr>
        <p:spPr>
          <a:xfrm>
            <a:off x="622818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25"/>
          </p:nvPr>
        </p:nvSpPr>
        <p:spPr>
          <a:xfrm>
            <a:off x="622818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26"/>
          </p:nvPr>
        </p:nvSpPr>
        <p:spPr>
          <a:xfrm>
            <a:off x="622818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3326778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mind map">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
        <p:nvSpPr>
          <p:cNvPr id="19" name="Text Placeholder 3"/>
          <p:cNvSpPr>
            <a:spLocks noGrp="1"/>
          </p:cNvSpPr>
          <p:nvPr>
            <p:ph type="body" sz="half" idx="13"/>
          </p:nvPr>
        </p:nvSpPr>
        <p:spPr>
          <a:xfrm>
            <a:off x="5076056"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0" name="Text Placeholder 3"/>
          <p:cNvSpPr>
            <a:spLocks noGrp="1"/>
          </p:cNvSpPr>
          <p:nvPr>
            <p:ph type="body" sz="half" idx="14"/>
          </p:nvPr>
        </p:nvSpPr>
        <p:spPr>
          <a:xfrm>
            <a:off x="5076056"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1" name="Text Placeholder 3"/>
          <p:cNvSpPr>
            <a:spLocks noGrp="1"/>
          </p:cNvSpPr>
          <p:nvPr>
            <p:ph type="body" sz="half" idx="15"/>
          </p:nvPr>
        </p:nvSpPr>
        <p:spPr>
          <a:xfrm>
            <a:off x="971600"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2" name="Text Placeholder 3"/>
          <p:cNvSpPr>
            <a:spLocks noGrp="1"/>
          </p:cNvSpPr>
          <p:nvPr>
            <p:ph type="body" sz="half" idx="16"/>
          </p:nvPr>
        </p:nvSpPr>
        <p:spPr>
          <a:xfrm>
            <a:off x="971600"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33" name="Text Placeholder 3"/>
          <p:cNvSpPr>
            <a:spLocks noGrp="1"/>
          </p:cNvSpPr>
          <p:nvPr>
            <p:ph type="body" sz="half" idx="17"/>
          </p:nvPr>
        </p:nvSpPr>
        <p:spPr>
          <a:xfrm>
            <a:off x="2627784" y="2636912"/>
            <a:ext cx="3888432" cy="1067413"/>
          </a:xfrm>
        </p:spPr>
        <p:txBody>
          <a:bodyPr>
            <a:spAutoFit/>
          </a:bodyPr>
          <a:lstStyle>
            <a:lvl1pPr marL="0" indent="0">
              <a:buNone/>
              <a:defRPr sz="32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Tree>
    <p:extLst>
      <p:ext uri="{BB962C8B-B14F-4D97-AF65-F5344CB8AC3E}">
        <p14:creationId xmlns:p14="http://schemas.microsoft.com/office/powerpoint/2010/main" val="2256404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576" y="1052736"/>
            <a:ext cx="7776864" cy="3672408"/>
          </a:xfrm>
        </p:spPr>
        <p:txBody>
          <a:bodyPr>
            <a:noAutofit/>
          </a:bodyPr>
          <a:lstStyle>
            <a:lvl1pPr>
              <a:defRPr sz="7200">
                <a:latin typeface="+mn-lt"/>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07548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200D7BC-FD1B-495E-844B-B131A8F49E8E}"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E2C0CF6-56D4-4193-8421-B76E33D86043}"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45936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6015947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ven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
        <p:nvSpPr>
          <p:cNvPr id="9" name="SmartArt Placeholder 8"/>
          <p:cNvSpPr>
            <a:spLocks noGrp="1"/>
          </p:cNvSpPr>
          <p:nvPr>
            <p:ph type="dgm" sz="quarter" idx="13"/>
          </p:nvPr>
        </p:nvSpPr>
        <p:spPr>
          <a:xfrm>
            <a:off x="468313" y="1412875"/>
            <a:ext cx="8207375" cy="4895850"/>
          </a:xfrm>
        </p:spPr>
        <p:txBody>
          <a:bodyPr/>
          <a:lstStyle/>
          <a:p>
            <a:r>
              <a:rPr lang="en-US"/>
              <a:t>Click icon to add SmartArt graphic</a:t>
            </a:r>
            <a:endParaRPr lang="en-GB"/>
          </a:p>
        </p:txBody>
      </p:sp>
    </p:spTree>
    <p:extLst>
      <p:ext uri="{BB962C8B-B14F-4D97-AF65-F5344CB8AC3E}">
        <p14:creationId xmlns:p14="http://schemas.microsoft.com/office/powerpoint/2010/main" val="422987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Date Placeholder 3"/>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
        <p:nvSpPr>
          <p:cNvPr id="8" name="Media Placeholder 7"/>
          <p:cNvSpPr>
            <a:spLocks noGrp="1"/>
          </p:cNvSpPr>
          <p:nvPr>
            <p:ph type="media" sz="quarter" idx="13"/>
          </p:nvPr>
        </p:nvSpPr>
        <p:spPr>
          <a:xfrm>
            <a:off x="468313" y="1773238"/>
            <a:ext cx="8207375" cy="4248150"/>
          </a:xfrm>
        </p:spPr>
        <p:txBody>
          <a:bodyPr/>
          <a:lstStyle/>
          <a:p>
            <a:r>
              <a:rPr lang="en-US"/>
              <a:t>Click icon to add media</a:t>
            </a:r>
            <a:endParaRPr lang="en-GB"/>
          </a:p>
        </p:txBody>
      </p:sp>
    </p:spTree>
    <p:extLst>
      <p:ext uri="{BB962C8B-B14F-4D97-AF65-F5344CB8AC3E}">
        <p14:creationId xmlns:p14="http://schemas.microsoft.com/office/powerpoint/2010/main" val="12777851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ating plan">
    <p:spTree>
      <p:nvGrpSpPr>
        <p:cNvPr id="1" name=""/>
        <p:cNvGrpSpPr/>
        <p:nvPr/>
      </p:nvGrpSpPr>
      <p:grpSpPr>
        <a:xfrm>
          <a:off x="0" y="0"/>
          <a:ext cx="0" cy="0"/>
          <a:chOff x="0" y="0"/>
          <a:chExt cx="0" cy="0"/>
        </a:xfrm>
      </p:grpSpPr>
      <p:sp>
        <p:nvSpPr>
          <p:cNvPr id="12" name="Text Placeholder 11"/>
          <p:cNvSpPr>
            <a:spLocks noGrp="1"/>
          </p:cNvSpPr>
          <p:nvPr>
            <p:ph type="body" sz="quarter" idx="10"/>
          </p:nvPr>
        </p:nvSpPr>
        <p:spPr>
          <a:xfrm>
            <a:off x="899592" y="-171400"/>
            <a:ext cx="2304728" cy="1008111"/>
          </a:xfrm>
          <a:prstGeom prst="irregularSeal2">
            <a:avLst/>
          </a:prstGeom>
          <a:solidFill>
            <a:schemeClr val="bg1"/>
          </a:solidFill>
          <a:ln>
            <a:solidFill>
              <a:srgbClr val="00B0F0"/>
            </a:solidFill>
          </a:ln>
        </p:spPr>
        <p:txBody>
          <a:bodyPr/>
          <a:lstStyle>
            <a:lvl1pPr>
              <a:buNone/>
              <a:defRPr/>
            </a:lvl1pPr>
          </a:lstStyle>
          <a:p>
            <a:pPr lvl="0"/>
            <a:r>
              <a:rPr lang="en-US"/>
              <a:t>Click to edit Master text styles</a:t>
            </a:r>
          </a:p>
        </p:txBody>
      </p:sp>
      <p:sp>
        <p:nvSpPr>
          <p:cNvPr id="3" name="Text Placeholder 3"/>
          <p:cNvSpPr>
            <a:spLocks noGrp="1"/>
          </p:cNvSpPr>
          <p:nvPr>
            <p:ph type="body" sz="half" idx="18"/>
          </p:nvPr>
        </p:nvSpPr>
        <p:spPr>
          <a:xfrm>
            <a:off x="683568" y="13407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4" name="Text Placeholder 3"/>
          <p:cNvSpPr>
            <a:spLocks noGrp="1"/>
          </p:cNvSpPr>
          <p:nvPr>
            <p:ph type="body" sz="half" idx="19"/>
          </p:nvPr>
        </p:nvSpPr>
        <p:spPr>
          <a:xfrm>
            <a:off x="179512"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5" name="Text Placeholder 3"/>
          <p:cNvSpPr>
            <a:spLocks noGrp="1"/>
          </p:cNvSpPr>
          <p:nvPr>
            <p:ph type="body" sz="half" idx="20"/>
          </p:nvPr>
        </p:nvSpPr>
        <p:spPr>
          <a:xfrm>
            <a:off x="1763688" y="184482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6" name="Text Placeholder 3"/>
          <p:cNvSpPr>
            <a:spLocks noGrp="1"/>
          </p:cNvSpPr>
          <p:nvPr>
            <p:ph type="body" sz="half" idx="21"/>
          </p:nvPr>
        </p:nvSpPr>
        <p:spPr>
          <a:xfrm>
            <a:off x="971600" y="24928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7" name="Text Placeholder 3"/>
          <p:cNvSpPr>
            <a:spLocks noGrp="1"/>
          </p:cNvSpPr>
          <p:nvPr>
            <p:ph type="body" sz="half" idx="22"/>
          </p:nvPr>
        </p:nvSpPr>
        <p:spPr>
          <a:xfrm>
            <a:off x="755576" y="42930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8" name="Text Placeholder 3"/>
          <p:cNvSpPr>
            <a:spLocks noGrp="1"/>
          </p:cNvSpPr>
          <p:nvPr>
            <p:ph type="body" sz="half" idx="23"/>
          </p:nvPr>
        </p:nvSpPr>
        <p:spPr>
          <a:xfrm>
            <a:off x="1475656" y="47251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24"/>
          </p:nvPr>
        </p:nvSpPr>
        <p:spPr>
          <a:xfrm>
            <a:off x="0" y="508518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5"/>
          </p:nvPr>
        </p:nvSpPr>
        <p:spPr>
          <a:xfrm>
            <a:off x="899592" y="566124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6"/>
          </p:nvPr>
        </p:nvSpPr>
        <p:spPr>
          <a:xfrm>
            <a:off x="2915816" y="23042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7"/>
          </p:nvPr>
        </p:nvSpPr>
        <p:spPr>
          <a:xfrm>
            <a:off x="3995936" y="23042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8"/>
          </p:nvPr>
        </p:nvSpPr>
        <p:spPr>
          <a:xfrm>
            <a:off x="3995936" y="31683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9"/>
          </p:nvPr>
        </p:nvSpPr>
        <p:spPr>
          <a:xfrm>
            <a:off x="2915816" y="360040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30"/>
          </p:nvPr>
        </p:nvSpPr>
        <p:spPr>
          <a:xfrm>
            <a:off x="2843808" y="51125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31"/>
          </p:nvPr>
        </p:nvSpPr>
        <p:spPr>
          <a:xfrm>
            <a:off x="3923928" y="51125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32"/>
          </p:nvPr>
        </p:nvSpPr>
        <p:spPr>
          <a:xfrm>
            <a:off x="3923928" y="59766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33"/>
          </p:nvPr>
        </p:nvSpPr>
        <p:spPr>
          <a:xfrm>
            <a:off x="2843808" y="6408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4"/>
          </p:nvPr>
        </p:nvSpPr>
        <p:spPr>
          <a:xfrm>
            <a:off x="69482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5"/>
          </p:nvPr>
        </p:nvSpPr>
        <p:spPr>
          <a:xfrm>
            <a:off x="8028384" y="50131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6"/>
          </p:nvPr>
        </p:nvSpPr>
        <p:spPr>
          <a:xfrm>
            <a:off x="8028384" y="58052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7"/>
          </p:nvPr>
        </p:nvSpPr>
        <p:spPr>
          <a:xfrm>
            <a:off x="6948264" y="62373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8"/>
          </p:nvPr>
        </p:nvSpPr>
        <p:spPr>
          <a:xfrm>
            <a:off x="6228184" y="32998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9"/>
          </p:nvPr>
        </p:nvSpPr>
        <p:spPr>
          <a:xfrm>
            <a:off x="7020272" y="29969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40"/>
          </p:nvPr>
        </p:nvSpPr>
        <p:spPr>
          <a:xfrm>
            <a:off x="6444208" y="41639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41"/>
          </p:nvPr>
        </p:nvSpPr>
        <p:spPr>
          <a:xfrm>
            <a:off x="7308304"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42"/>
          </p:nvPr>
        </p:nvSpPr>
        <p:spPr>
          <a:xfrm>
            <a:off x="6290608" y="31402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43"/>
          </p:nvPr>
        </p:nvSpPr>
        <p:spPr>
          <a:xfrm>
            <a:off x="6938680" y="74607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4"/>
          </p:nvPr>
        </p:nvSpPr>
        <p:spPr>
          <a:xfrm>
            <a:off x="6362616" y="153815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5"/>
          </p:nvPr>
        </p:nvSpPr>
        <p:spPr>
          <a:xfrm>
            <a:off x="5862607" y="12116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6"/>
          </p:nvPr>
        </p:nvSpPr>
        <p:spPr>
          <a:xfrm>
            <a:off x="7874784" y="132213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7"/>
          </p:nvPr>
        </p:nvSpPr>
        <p:spPr>
          <a:xfrm>
            <a:off x="7370728"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grpSp>
        <p:nvGrpSpPr>
          <p:cNvPr id="34" name="Group 33"/>
          <p:cNvGrpSpPr/>
          <p:nvPr userDrawn="1"/>
        </p:nvGrpSpPr>
        <p:grpSpPr>
          <a:xfrm rot="2676158">
            <a:off x="380915" y="1281552"/>
            <a:ext cx="1800200" cy="1800000"/>
            <a:chOff x="1907704" y="2060848"/>
            <a:chExt cx="1800200" cy="1800000"/>
          </a:xfrm>
        </p:grpSpPr>
        <p:sp>
          <p:nvSpPr>
            <p:cNvPr id="35" name="Rectangle 34"/>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36" name="Straight Connector 35"/>
            <p:cNvCxnSpPr>
              <a:stCxn id="35" idx="0"/>
              <a:endCxn id="35"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userDrawn="1"/>
        </p:nvGrpSpPr>
        <p:grpSpPr>
          <a:xfrm rot="2300195">
            <a:off x="402026" y="4225304"/>
            <a:ext cx="1800200" cy="1800000"/>
            <a:chOff x="6876256" y="4653136"/>
            <a:chExt cx="1800200" cy="1800000"/>
          </a:xfrm>
        </p:grpSpPr>
        <p:sp>
          <p:nvSpPr>
            <p:cNvPr id="38" name="Rectangle 37"/>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39" name="Straight Connector 38"/>
            <p:cNvCxnSpPr>
              <a:stCxn id="38" idx="3"/>
              <a:endCxn id="38"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userDrawn="1"/>
        </p:nvGrpSpPr>
        <p:grpSpPr>
          <a:xfrm rot="17815306">
            <a:off x="6270261" y="88893"/>
            <a:ext cx="1727398" cy="2608241"/>
            <a:chOff x="5508103" y="188641"/>
            <a:chExt cx="2160241" cy="2736303"/>
          </a:xfrm>
        </p:grpSpPr>
        <p:sp>
          <p:nvSpPr>
            <p:cNvPr id="41" name="Rectangle 40"/>
            <p:cNvSpPr/>
            <p:nvPr/>
          </p:nvSpPr>
          <p:spPr>
            <a:xfrm>
              <a:off x="5508103" y="188641"/>
              <a:ext cx="1080121"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2" name="Rectangle 41"/>
            <p:cNvSpPr/>
            <p:nvPr/>
          </p:nvSpPr>
          <p:spPr>
            <a:xfrm>
              <a:off x="6588223" y="188641"/>
              <a:ext cx="1080120"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3" name="Rectangle 42"/>
            <p:cNvSpPr/>
            <p:nvPr/>
          </p:nvSpPr>
          <p:spPr>
            <a:xfrm rot="5400000">
              <a:off x="6120173" y="1376772"/>
              <a:ext cx="936104" cy="21602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44" name="Group 43"/>
          <p:cNvGrpSpPr/>
          <p:nvPr userDrawn="1"/>
        </p:nvGrpSpPr>
        <p:grpSpPr>
          <a:xfrm rot="4307027">
            <a:off x="6169204" y="2943677"/>
            <a:ext cx="1800200" cy="1800000"/>
            <a:chOff x="6876256" y="4653136"/>
            <a:chExt cx="1800200" cy="1800000"/>
          </a:xfrm>
        </p:grpSpPr>
        <p:sp>
          <p:nvSpPr>
            <p:cNvPr id="45" name="Rectangle 44"/>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46" name="Straight Connector 45"/>
            <p:cNvCxnSpPr>
              <a:stCxn id="45" idx="3"/>
              <a:endCxn id="45"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userDrawn="1"/>
        </p:nvGrpSpPr>
        <p:grpSpPr>
          <a:xfrm>
            <a:off x="2915816" y="5013176"/>
            <a:ext cx="1800200" cy="1800000"/>
            <a:chOff x="1907704" y="2060848"/>
            <a:chExt cx="1800200" cy="1800000"/>
          </a:xfrm>
        </p:grpSpPr>
        <p:sp>
          <p:nvSpPr>
            <p:cNvPr id="48" name="Rectangle 47"/>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49" name="Straight Connector 48"/>
            <p:cNvCxnSpPr>
              <a:stCxn id="48" idx="0"/>
              <a:endCxn id="48"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userDrawn="1"/>
        </p:nvGrpSpPr>
        <p:grpSpPr>
          <a:xfrm rot="5400000">
            <a:off x="7061794" y="4985992"/>
            <a:ext cx="1800200" cy="1800000"/>
            <a:chOff x="1907704" y="2060848"/>
            <a:chExt cx="1800200" cy="1800000"/>
          </a:xfrm>
        </p:grpSpPr>
        <p:sp>
          <p:nvSpPr>
            <p:cNvPr id="51" name="Rectangle 50"/>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52" name="Straight Connector 51"/>
            <p:cNvCxnSpPr>
              <a:stCxn id="51" idx="0"/>
              <a:endCxn id="51"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userDrawn="1"/>
        </p:nvGrpSpPr>
        <p:grpSpPr>
          <a:xfrm rot="5400000">
            <a:off x="3059832" y="2304256"/>
            <a:ext cx="1800200" cy="1800000"/>
            <a:chOff x="1907704" y="2060848"/>
            <a:chExt cx="1800200" cy="1800000"/>
          </a:xfrm>
        </p:grpSpPr>
        <p:sp>
          <p:nvSpPr>
            <p:cNvPr id="54" name="Rectangle 53"/>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55" name="Straight Connector 54"/>
            <p:cNvCxnSpPr>
              <a:stCxn id="54" idx="0"/>
              <a:endCxn id="54"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userDrawn="1"/>
        </p:nvSpPr>
        <p:spPr>
          <a:xfrm>
            <a:off x="2987824" y="0"/>
            <a:ext cx="2592288" cy="3326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Whiteboard </a:t>
            </a:r>
          </a:p>
        </p:txBody>
      </p:sp>
      <p:sp>
        <p:nvSpPr>
          <p:cNvPr id="56" name="Rectangle 55"/>
          <p:cNvSpPr/>
          <p:nvPr userDrawn="1"/>
        </p:nvSpPr>
        <p:spPr>
          <a:xfrm>
            <a:off x="18966" y="117889"/>
            <a:ext cx="376570" cy="14228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800" dirty="0">
                <a:solidFill>
                  <a:sysClr val="windowText" lastClr="000000"/>
                </a:solidFill>
              </a:rPr>
              <a:t>door</a:t>
            </a:r>
          </a:p>
        </p:txBody>
      </p:sp>
    </p:spTree>
    <p:extLst>
      <p:ext uri="{BB962C8B-B14F-4D97-AF65-F5344CB8AC3E}">
        <p14:creationId xmlns:p14="http://schemas.microsoft.com/office/powerpoint/2010/main" val="19441548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8" name="Text Placeholder 3"/>
          <p:cNvSpPr>
            <a:spLocks noGrp="1"/>
          </p:cNvSpPr>
          <p:nvPr>
            <p:ph type="body" sz="half" idx="18"/>
          </p:nvPr>
        </p:nvSpPr>
        <p:spPr>
          <a:xfrm>
            <a:off x="251520"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19"/>
          </p:nvPr>
        </p:nvSpPr>
        <p:spPr>
          <a:xfrm>
            <a:off x="11156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0"/>
          </p:nvPr>
        </p:nvSpPr>
        <p:spPr>
          <a:xfrm>
            <a:off x="251520"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1"/>
          </p:nvPr>
        </p:nvSpPr>
        <p:spPr>
          <a:xfrm>
            <a:off x="11156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2" name="Text Placeholder 3"/>
          <p:cNvSpPr>
            <a:spLocks noGrp="1"/>
          </p:cNvSpPr>
          <p:nvPr>
            <p:ph type="body" sz="half" idx="22"/>
          </p:nvPr>
        </p:nvSpPr>
        <p:spPr>
          <a:xfrm>
            <a:off x="251520"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3"/>
          </p:nvPr>
        </p:nvSpPr>
        <p:spPr>
          <a:xfrm>
            <a:off x="11156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4"/>
          </p:nvPr>
        </p:nvSpPr>
        <p:spPr>
          <a:xfrm>
            <a:off x="251520"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5"/>
          </p:nvPr>
        </p:nvSpPr>
        <p:spPr>
          <a:xfrm>
            <a:off x="11156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26"/>
          </p:nvPr>
        </p:nvSpPr>
        <p:spPr>
          <a:xfrm>
            <a:off x="47160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27"/>
          </p:nvPr>
        </p:nvSpPr>
        <p:spPr>
          <a:xfrm>
            <a:off x="5580112"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28"/>
          </p:nvPr>
        </p:nvSpPr>
        <p:spPr>
          <a:xfrm>
            <a:off x="47160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29"/>
          </p:nvPr>
        </p:nvSpPr>
        <p:spPr>
          <a:xfrm>
            <a:off x="5580112"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0"/>
          </p:nvPr>
        </p:nvSpPr>
        <p:spPr>
          <a:xfrm>
            <a:off x="47160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1"/>
          </p:nvPr>
        </p:nvSpPr>
        <p:spPr>
          <a:xfrm>
            <a:off x="5580112"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2"/>
          </p:nvPr>
        </p:nvSpPr>
        <p:spPr>
          <a:xfrm>
            <a:off x="47160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3"/>
          </p:nvPr>
        </p:nvSpPr>
        <p:spPr>
          <a:xfrm>
            <a:off x="5580112"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4"/>
          </p:nvPr>
        </p:nvSpPr>
        <p:spPr>
          <a:xfrm>
            <a:off x="2483768"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5"/>
          </p:nvPr>
        </p:nvSpPr>
        <p:spPr>
          <a:xfrm>
            <a:off x="3347864"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36"/>
          </p:nvPr>
        </p:nvSpPr>
        <p:spPr>
          <a:xfrm>
            <a:off x="2483768"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37"/>
          </p:nvPr>
        </p:nvSpPr>
        <p:spPr>
          <a:xfrm>
            <a:off x="3347864"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38"/>
          </p:nvPr>
        </p:nvSpPr>
        <p:spPr>
          <a:xfrm>
            <a:off x="2483768"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39"/>
          </p:nvPr>
        </p:nvSpPr>
        <p:spPr>
          <a:xfrm>
            <a:off x="3347864"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0"/>
          </p:nvPr>
        </p:nvSpPr>
        <p:spPr>
          <a:xfrm>
            <a:off x="2483768"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1"/>
          </p:nvPr>
        </p:nvSpPr>
        <p:spPr>
          <a:xfrm>
            <a:off x="33478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2"/>
          </p:nvPr>
        </p:nvSpPr>
        <p:spPr>
          <a:xfrm>
            <a:off x="6948264"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3"/>
          </p:nvPr>
        </p:nvSpPr>
        <p:spPr>
          <a:xfrm>
            <a:off x="7812360"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4" name="Text Placeholder 3"/>
          <p:cNvSpPr>
            <a:spLocks noGrp="1"/>
          </p:cNvSpPr>
          <p:nvPr>
            <p:ph type="body" sz="half" idx="44"/>
          </p:nvPr>
        </p:nvSpPr>
        <p:spPr>
          <a:xfrm>
            <a:off x="6948264"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5" name="Text Placeholder 3"/>
          <p:cNvSpPr>
            <a:spLocks noGrp="1"/>
          </p:cNvSpPr>
          <p:nvPr>
            <p:ph type="body" sz="half" idx="45"/>
          </p:nvPr>
        </p:nvSpPr>
        <p:spPr>
          <a:xfrm>
            <a:off x="7812360"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6" name="Text Placeholder 3"/>
          <p:cNvSpPr>
            <a:spLocks noGrp="1"/>
          </p:cNvSpPr>
          <p:nvPr>
            <p:ph type="body" sz="half" idx="46"/>
          </p:nvPr>
        </p:nvSpPr>
        <p:spPr>
          <a:xfrm>
            <a:off x="6948264"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7" name="Text Placeholder 3"/>
          <p:cNvSpPr>
            <a:spLocks noGrp="1"/>
          </p:cNvSpPr>
          <p:nvPr>
            <p:ph type="body" sz="half" idx="47"/>
          </p:nvPr>
        </p:nvSpPr>
        <p:spPr>
          <a:xfrm>
            <a:off x="7812360"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8" name="Text Placeholder 3"/>
          <p:cNvSpPr>
            <a:spLocks noGrp="1"/>
          </p:cNvSpPr>
          <p:nvPr>
            <p:ph type="body" sz="half" idx="48"/>
          </p:nvPr>
        </p:nvSpPr>
        <p:spPr>
          <a:xfrm>
            <a:off x="6948264"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9" name="Text Placeholder 3"/>
          <p:cNvSpPr>
            <a:spLocks noGrp="1"/>
          </p:cNvSpPr>
          <p:nvPr>
            <p:ph type="body" sz="half" idx="49"/>
          </p:nvPr>
        </p:nvSpPr>
        <p:spPr>
          <a:xfrm>
            <a:off x="7812360"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18839363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a:defRPr/>
            </a:pPr>
            <a:fld id="{DEF5E740-633F-4801-A4CC-633E0EC311E9}"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FD72230-8772-43F9-8B2C-3BAE358D09A0}"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1102852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seating plan">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2411760" y="1"/>
            <a:ext cx="3600400" cy="404664"/>
          </a:xfrm>
          <a:ln>
            <a:solidFill>
              <a:schemeClr val="tx1"/>
            </a:solidFill>
          </a:ln>
        </p:spPr>
        <p:txBody>
          <a:bodyPr>
            <a:normAutofit/>
          </a:bodyPr>
          <a:lstStyle>
            <a:lvl1pPr marL="0" indent="0" algn="ctr">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Seating plan</a:t>
            </a:r>
          </a:p>
        </p:txBody>
      </p:sp>
      <p:sp>
        <p:nvSpPr>
          <p:cNvPr id="5" name="Date Placeholder 4"/>
          <p:cNvSpPr>
            <a:spLocks noGrp="1"/>
          </p:cNvSpPr>
          <p:nvPr>
            <p:ph type="dt" sz="half" idx="10"/>
          </p:nvPr>
        </p:nvSpPr>
        <p:spPr/>
        <p:txBody>
          <a:bodyPr/>
          <a:lstStyle/>
          <a:p>
            <a:pPr>
              <a:defRPr/>
            </a:pPr>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6553201" y="6356352"/>
            <a:ext cx="2133600" cy="365125"/>
          </a:xfrm>
        </p:spPr>
        <p:txBody>
          <a:bodyPr/>
          <a:lstStyle/>
          <a:p>
            <a:pPr>
              <a:defRPr/>
            </a:pPr>
            <a:fld id="{0AC36964-E60A-41C7-8739-1DBF88670913}" type="slidenum">
              <a:rPr lang="en-GB" smtClean="0">
                <a:solidFill>
                  <a:prstClr val="black">
                    <a:tint val="75000"/>
                  </a:prstClr>
                </a:solidFill>
              </a:rPr>
              <a:pPr>
                <a:defRPr/>
              </a:pPr>
              <a:t>‹#›</a:t>
            </a:fld>
            <a:endParaRPr lang="en-GB">
              <a:solidFill>
                <a:prstClr val="black">
                  <a:tint val="75000"/>
                </a:prstClr>
              </a:solidFill>
            </a:endParaRPr>
          </a:p>
        </p:txBody>
      </p:sp>
      <p:grpSp>
        <p:nvGrpSpPr>
          <p:cNvPr id="10" name="Group 30"/>
          <p:cNvGrpSpPr/>
          <p:nvPr/>
        </p:nvGrpSpPr>
        <p:grpSpPr>
          <a:xfrm>
            <a:off x="1763688" y="3459607"/>
            <a:ext cx="2088232" cy="2664296"/>
            <a:chOff x="3491880" y="1556792"/>
            <a:chExt cx="2160240" cy="2736304"/>
          </a:xfrm>
        </p:grpSpPr>
        <p:sp>
          <p:nvSpPr>
            <p:cNvPr id="32" name="Rectangle 31"/>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33" name="Straight Connector 32"/>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32"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oup 30"/>
          <p:cNvGrpSpPr/>
          <p:nvPr userDrawn="1"/>
        </p:nvGrpSpPr>
        <p:grpSpPr>
          <a:xfrm>
            <a:off x="1763688" y="646774"/>
            <a:ext cx="2088232" cy="2664296"/>
            <a:chOff x="3491880" y="1556792"/>
            <a:chExt cx="2160240" cy="2736304"/>
          </a:xfrm>
        </p:grpSpPr>
        <p:sp>
          <p:nvSpPr>
            <p:cNvPr id="31" name="Rectangle 30"/>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35" name="Straight Connector 34"/>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endCxn id="31"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0"/>
          <p:cNvGrpSpPr/>
          <p:nvPr userDrawn="1"/>
        </p:nvGrpSpPr>
        <p:grpSpPr>
          <a:xfrm>
            <a:off x="5400092" y="764704"/>
            <a:ext cx="2088232" cy="2664296"/>
            <a:chOff x="3491880" y="1556792"/>
            <a:chExt cx="2160240" cy="2736304"/>
          </a:xfrm>
        </p:grpSpPr>
        <p:sp>
          <p:nvSpPr>
            <p:cNvPr id="41" name="Rectangle 40"/>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42" name="Straight Connector 41"/>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endCxn id="41"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4" name="Group 30"/>
          <p:cNvGrpSpPr/>
          <p:nvPr userDrawn="1"/>
        </p:nvGrpSpPr>
        <p:grpSpPr>
          <a:xfrm>
            <a:off x="5400092" y="3573016"/>
            <a:ext cx="2088232" cy="2664296"/>
            <a:chOff x="3491880" y="1556792"/>
            <a:chExt cx="2160240" cy="2736304"/>
          </a:xfrm>
        </p:grpSpPr>
        <p:sp>
          <p:nvSpPr>
            <p:cNvPr id="45" name="Rectangle 44"/>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46" name="Straight Connector 45"/>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45"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01344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a:defRPr/>
            </a:pPr>
            <a:fld id="{0EAA5689-B86E-4CED-BC62-0905CB04BA35}"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35BE698-5BCE-49AD-8352-C45CCDFEB83D}"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7591760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197653" cy="1162050"/>
          </a:xfrm>
        </p:spPr>
        <p:txBody>
          <a:bodyPr anchor="b">
            <a:normAutofit/>
          </a:bodyPr>
          <a:lstStyle>
            <a:lvl1pPr algn="l">
              <a:defRPr sz="4600" b="1"/>
            </a:lvl1pPr>
          </a:lstStyle>
          <a:p>
            <a:r>
              <a:rPr lang="en-US"/>
              <a:t>Click to edit Master title style</a:t>
            </a:r>
            <a:endParaRPr lang="en-GB"/>
          </a:p>
        </p:txBody>
      </p:sp>
      <p:sp>
        <p:nvSpPr>
          <p:cNvPr id="4" name="Text Placeholder 3"/>
          <p:cNvSpPr>
            <a:spLocks noGrp="1"/>
          </p:cNvSpPr>
          <p:nvPr>
            <p:ph type="body" sz="half" idx="2"/>
          </p:nvPr>
        </p:nvSpPr>
        <p:spPr>
          <a:xfrm>
            <a:off x="457200" y="1713515"/>
            <a:ext cx="8197653" cy="4412650"/>
          </a:xfrm>
        </p:spPr>
        <p:txBody>
          <a:bodyPr>
            <a:normAutofit/>
          </a:bodyPr>
          <a:lstStyle>
            <a:lvl1pPr marL="0" indent="0">
              <a:buNone/>
              <a:defRPr sz="3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0640284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C959F6A0-256D-4B5B-86DD-7D61D76A6B5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E732D0CB-047F-40BB-9A60-FB3B38D9FA63}"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9166275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6E44A2F-B4D6-4F59-BD07-2CA4683AFEE9}"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F7051561-F4A7-4BFC-965B-456628BDC1D8}"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061070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8197653" cy="1162050"/>
          </a:xfrm>
        </p:spPr>
        <p:txBody>
          <a:bodyPr anchor="b">
            <a:normAutofit/>
          </a:bodyPr>
          <a:lstStyle>
            <a:lvl1pPr algn="l">
              <a:defRPr sz="4600" b="1"/>
            </a:lvl1pPr>
          </a:lstStyle>
          <a:p>
            <a:r>
              <a:rPr lang="en-US"/>
              <a:t>Click to edit Master title style</a:t>
            </a:r>
            <a:endParaRPr lang="en-GB"/>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
        <p:nvSpPr>
          <p:cNvPr id="13" name="Text Placeholder 3"/>
          <p:cNvSpPr>
            <a:spLocks noGrp="1"/>
          </p:cNvSpPr>
          <p:nvPr>
            <p:ph type="body" sz="half" idx="18"/>
          </p:nvPr>
        </p:nvSpPr>
        <p:spPr>
          <a:xfrm>
            <a:off x="46754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19"/>
          </p:nvPr>
        </p:nvSpPr>
        <p:spPr>
          <a:xfrm>
            <a:off x="46754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20"/>
          </p:nvPr>
        </p:nvSpPr>
        <p:spPr>
          <a:xfrm>
            <a:off x="46754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21"/>
          </p:nvPr>
        </p:nvSpPr>
        <p:spPr>
          <a:xfrm>
            <a:off x="334786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22"/>
          </p:nvPr>
        </p:nvSpPr>
        <p:spPr>
          <a:xfrm>
            <a:off x="334786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23"/>
          </p:nvPr>
        </p:nvSpPr>
        <p:spPr>
          <a:xfrm>
            <a:off x="334786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24"/>
          </p:nvPr>
        </p:nvSpPr>
        <p:spPr>
          <a:xfrm>
            <a:off x="622818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25"/>
          </p:nvPr>
        </p:nvSpPr>
        <p:spPr>
          <a:xfrm>
            <a:off x="622818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26"/>
          </p:nvPr>
        </p:nvSpPr>
        <p:spPr>
          <a:xfrm>
            <a:off x="622818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3326778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mind map">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
        <p:nvSpPr>
          <p:cNvPr id="19" name="Text Placeholder 3"/>
          <p:cNvSpPr>
            <a:spLocks noGrp="1"/>
          </p:cNvSpPr>
          <p:nvPr>
            <p:ph type="body" sz="half" idx="13"/>
          </p:nvPr>
        </p:nvSpPr>
        <p:spPr>
          <a:xfrm>
            <a:off x="5076056"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0" name="Text Placeholder 3"/>
          <p:cNvSpPr>
            <a:spLocks noGrp="1"/>
          </p:cNvSpPr>
          <p:nvPr>
            <p:ph type="body" sz="half" idx="14"/>
          </p:nvPr>
        </p:nvSpPr>
        <p:spPr>
          <a:xfrm>
            <a:off x="5076056"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1" name="Text Placeholder 3"/>
          <p:cNvSpPr>
            <a:spLocks noGrp="1"/>
          </p:cNvSpPr>
          <p:nvPr>
            <p:ph type="body" sz="half" idx="15"/>
          </p:nvPr>
        </p:nvSpPr>
        <p:spPr>
          <a:xfrm>
            <a:off x="971600"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2" name="Text Placeholder 3"/>
          <p:cNvSpPr>
            <a:spLocks noGrp="1"/>
          </p:cNvSpPr>
          <p:nvPr>
            <p:ph type="body" sz="half" idx="16"/>
          </p:nvPr>
        </p:nvSpPr>
        <p:spPr>
          <a:xfrm>
            <a:off x="971600"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33" name="Text Placeholder 3"/>
          <p:cNvSpPr>
            <a:spLocks noGrp="1"/>
          </p:cNvSpPr>
          <p:nvPr>
            <p:ph type="body" sz="half" idx="17"/>
          </p:nvPr>
        </p:nvSpPr>
        <p:spPr>
          <a:xfrm>
            <a:off x="2627784" y="2636912"/>
            <a:ext cx="3888432" cy="1067413"/>
          </a:xfrm>
        </p:spPr>
        <p:txBody>
          <a:bodyPr>
            <a:spAutoFit/>
          </a:bodyPr>
          <a:lstStyle>
            <a:lvl1pPr marL="0" indent="0">
              <a:buNone/>
              <a:defRPr sz="32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Tree>
    <p:extLst>
      <p:ext uri="{BB962C8B-B14F-4D97-AF65-F5344CB8AC3E}">
        <p14:creationId xmlns:p14="http://schemas.microsoft.com/office/powerpoint/2010/main" val="22564040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576" y="1052736"/>
            <a:ext cx="7776864" cy="3672408"/>
          </a:xfrm>
        </p:spPr>
        <p:txBody>
          <a:bodyPr>
            <a:noAutofit/>
          </a:bodyPr>
          <a:lstStyle>
            <a:lvl1pPr>
              <a:defRPr sz="7200">
                <a:latin typeface="+mn-lt"/>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075480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200D7BC-FD1B-495E-844B-B131A8F49E8E}"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E2C0CF6-56D4-4193-8421-B76E33D86043}"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459362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601594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ven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
        <p:nvSpPr>
          <p:cNvPr id="9" name="SmartArt Placeholder 8"/>
          <p:cNvSpPr>
            <a:spLocks noGrp="1"/>
          </p:cNvSpPr>
          <p:nvPr>
            <p:ph type="dgm" sz="quarter" idx="13"/>
          </p:nvPr>
        </p:nvSpPr>
        <p:spPr>
          <a:xfrm>
            <a:off x="468313" y="1412875"/>
            <a:ext cx="8207375" cy="4895850"/>
          </a:xfrm>
        </p:spPr>
        <p:txBody>
          <a:bodyPr/>
          <a:lstStyle/>
          <a:p>
            <a:r>
              <a:rPr lang="en-US"/>
              <a:t>Click icon to add SmartArt graphic</a:t>
            </a:r>
            <a:endParaRPr lang="en-GB"/>
          </a:p>
        </p:txBody>
      </p:sp>
    </p:spTree>
    <p:extLst>
      <p:ext uri="{BB962C8B-B14F-4D97-AF65-F5344CB8AC3E}">
        <p14:creationId xmlns:p14="http://schemas.microsoft.com/office/powerpoint/2010/main" val="4229875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Date Placeholder 3"/>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
        <p:nvSpPr>
          <p:cNvPr id="8" name="Media Placeholder 7"/>
          <p:cNvSpPr>
            <a:spLocks noGrp="1"/>
          </p:cNvSpPr>
          <p:nvPr>
            <p:ph type="media" sz="quarter" idx="13"/>
          </p:nvPr>
        </p:nvSpPr>
        <p:spPr>
          <a:xfrm>
            <a:off x="468313" y="1773238"/>
            <a:ext cx="8207375" cy="4248150"/>
          </a:xfrm>
        </p:spPr>
        <p:txBody>
          <a:bodyPr/>
          <a:lstStyle/>
          <a:p>
            <a:r>
              <a:rPr lang="en-US"/>
              <a:t>Click icon to add media</a:t>
            </a:r>
            <a:endParaRPr lang="en-GB"/>
          </a:p>
        </p:txBody>
      </p:sp>
    </p:spTree>
    <p:extLst>
      <p:ext uri="{BB962C8B-B14F-4D97-AF65-F5344CB8AC3E}">
        <p14:creationId xmlns:p14="http://schemas.microsoft.com/office/powerpoint/2010/main" val="12777851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ating plan">
    <p:spTree>
      <p:nvGrpSpPr>
        <p:cNvPr id="1" name=""/>
        <p:cNvGrpSpPr/>
        <p:nvPr/>
      </p:nvGrpSpPr>
      <p:grpSpPr>
        <a:xfrm>
          <a:off x="0" y="0"/>
          <a:ext cx="0" cy="0"/>
          <a:chOff x="0" y="0"/>
          <a:chExt cx="0" cy="0"/>
        </a:xfrm>
      </p:grpSpPr>
      <p:sp>
        <p:nvSpPr>
          <p:cNvPr id="12" name="Text Placeholder 11"/>
          <p:cNvSpPr>
            <a:spLocks noGrp="1"/>
          </p:cNvSpPr>
          <p:nvPr>
            <p:ph type="body" sz="quarter" idx="10"/>
          </p:nvPr>
        </p:nvSpPr>
        <p:spPr>
          <a:xfrm>
            <a:off x="899592" y="-171400"/>
            <a:ext cx="2304728" cy="1008111"/>
          </a:xfrm>
          <a:prstGeom prst="irregularSeal2">
            <a:avLst/>
          </a:prstGeom>
          <a:solidFill>
            <a:schemeClr val="bg1"/>
          </a:solidFill>
          <a:ln>
            <a:solidFill>
              <a:srgbClr val="00B0F0"/>
            </a:solidFill>
          </a:ln>
        </p:spPr>
        <p:txBody>
          <a:bodyPr/>
          <a:lstStyle>
            <a:lvl1pPr>
              <a:buNone/>
              <a:defRPr/>
            </a:lvl1pPr>
          </a:lstStyle>
          <a:p>
            <a:pPr lvl="0"/>
            <a:r>
              <a:rPr lang="en-US"/>
              <a:t>Click to edit Master text styles</a:t>
            </a:r>
          </a:p>
        </p:txBody>
      </p:sp>
      <p:sp>
        <p:nvSpPr>
          <p:cNvPr id="3" name="Text Placeholder 3"/>
          <p:cNvSpPr>
            <a:spLocks noGrp="1"/>
          </p:cNvSpPr>
          <p:nvPr>
            <p:ph type="body" sz="half" idx="18"/>
          </p:nvPr>
        </p:nvSpPr>
        <p:spPr>
          <a:xfrm>
            <a:off x="683568" y="13407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4" name="Text Placeholder 3"/>
          <p:cNvSpPr>
            <a:spLocks noGrp="1"/>
          </p:cNvSpPr>
          <p:nvPr>
            <p:ph type="body" sz="half" idx="19"/>
          </p:nvPr>
        </p:nvSpPr>
        <p:spPr>
          <a:xfrm>
            <a:off x="179512"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5" name="Text Placeholder 3"/>
          <p:cNvSpPr>
            <a:spLocks noGrp="1"/>
          </p:cNvSpPr>
          <p:nvPr>
            <p:ph type="body" sz="half" idx="20"/>
          </p:nvPr>
        </p:nvSpPr>
        <p:spPr>
          <a:xfrm>
            <a:off x="1763688" y="184482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6" name="Text Placeholder 3"/>
          <p:cNvSpPr>
            <a:spLocks noGrp="1"/>
          </p:cNvSpPr>
          <p:nvPr>
            <p:ph type="body" sz="half" idx="21"/>
          </p:nvPr>
        </p:nvSpPr>
        <p:spPr>
          <a:xfrm>
            <a:off x="971600" y="24928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7" name="Text Placeholder 3"/>
          <p:cNvSpPr>
            <a:spLocks noGrp="1"/>
          </p:cNvSpPr>
          <p:nvPr>
            <p:ph type="body" sz="half" idx="22"/>
          </p:nvPr>
        </p:nvSpPr>
        <p:spPr>
          <a:xfrm>
            <a:off x="755576" y="42930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8" name="Text Placeholder 3"/>
          <p:cNvSpPr>
            <a:spLocks noGrp="1"/>
          </p:cNvSpPr>
          <p:nvPr>
            <p:ph type="body" sz="half" idx="23"/>
          </p:nvPr>
        </p:nvSpPr>
        <p:spPr>
          <a:xfrm>
            <a:off x="1475656" y="47251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24"/>
          </p:nvPr>
        </p:nvSpPr>
        <p:spPr>
          <a:xfrm>
            <a:off x="0" y="508518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5"/>
          </p:nvPr>
        </p:nvSpPr>
        <p:spPr>
          <a:xfrm>
            <a:off x="899592" y="566124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6"/>
          </p:nvPr>
        </p:nvSpPr>
        <p:spPr>
          <a:xfrm>
            <a:off x="2915816" y="23042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7"/>
          </p:nvPr>
        </p:nvSpPr>
        <p:spPr>
          <a:xfrm>
            <a:off x="3995936" y="23042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8"/>
          </p:nvPr>
        </p:nvSpPr>
        <p:spPr>
          <a:xfrm>
            <a:off x="3995936" y="31683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9"/>
          </p:nvPr>
        </p:nvSpPr>
        <p:spPr>
          <a:xfrm>
            <a:off x="2915816" y="360040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30"/>
          </p:nvPr>
        </p:nvSpPr>
        <p:spPr>
          <a:xfrm>
            <a:off x="2843808" y="51125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31"/>
          </p:nvPr>
        </p:nvSpPr>
        <p:spPr>
          <a:xfrm>
            <a:off x="3923928" y="51125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32"/>
          </p:nvPr>
        </p:nvSpPr>
        <p:spPr>
          <a:xfrm>
            <a:off x="3923928" y="59766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33"/>
          </p:nvPr>
        </p:nvSpPr>
        <p:spPr>
          <a:xfrm>
            <a:off x="2843808" y="6408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4"/>
          </p:nvPr>
        </p:nvSpPr>
        <p:spPr>
          <a:xfrm>
            <a:off x="69482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5"/>
          </p:nvPr>
        </p:nvSpPr>
        <p:spPr>
          <a:xfrm>
            <a:off x="8028384" y="50131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6"/>
          </p:nvPr>
        </p:nvSpPr>
        <p:spPr>
          <a:xfrm>
            <a:off x="8028384" y="58052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7"/>
          </p:nvPr>
        </p:nvSpPr>
        <p:spPr>
          <a:xfrm>
            <a:off x="6948264" y="62373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8"/>
          </p:nvPr>
        </p:nvSpPr>
        <p:spPr>
          <a:xfrm>
            <a:off x="6228184" y="32998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9"/>
          </p:nvPr>
        </p:nvSpPr>
        <p:spPr>
          <a:xfrm>
            <a:off x="7020272" y="29969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40"/>
          </p:nvPr>
        </p:nvSpPr>
        <p:spPr>
          <a:xfrm>
            <a:off x="6444208" y="41639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41"/>
          </p:nvPr>
        </p:nvSpPr>
        <p:spPr>
          <a:xfrm>
            <a:off x="7308304"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42"/>
          </p:nvPr>
        </p:nvSpPr>
        <p:spPr>
          <a:xfrm>
            <a:off x="6290608" y="31402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43"/>
          </p:nvPr>
        </p:nvSpPr>
        <p:spPr>
          <a:xfrm>
            <a:off x="6938680" y="74607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4"/>
          </p:nvPr>
        </p:nvSpPr>
        <p:spPr>
          <a:xfrm>
            <a:off x="6362616" y="153815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5"/>
          </p:nvPr>
        </p:nvSpPr>
        <p:spPr>
          <a:xfrm>
            <a:off x="5862607" y="12116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6"/>
          </p:nvPr>
        </p:nvSpPr>
        <p:spPr>
          <a:xfrm>
            <a:off x="7874784" y="132213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7"/>
          </p:nvPr>
        </p:nvSpPr>
        <p:spPr>
          <a:xfrm>
            <a:off x="7370728"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grpSp>
        <p:nvGrpSpPr>
          <p:cNvPr id="34" name="Group 33"/>
          <p:cNvGrpSpPr/>
          <p:nvPr userDrawn="1"/>
        </p:nvGrpSpPr>
        <p:grpSpPr>
          <a:xfrm rot="2676158">
            <a:off x="380915" y="1281552"/>
            <a:ext cx="1800200" cy="1800000"/>
            <a:chOff x="1907704" y="2060848"/>
            <a:chExt cx="1800200" cy="1800000"/>
          </a:xfrm>
        </p:grpSpPr>
        <p:sp>
          <p:nvSpPr>
            <p:cNvPr id="35" name="Rectangle 34"/>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36" name="Straight Connector 35"/>
            <p:cNvCxnSpPr>
              <a:stCxn id="35" idx="0"/>
              <a:endCxn id="35"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userDrawn="1"/>
        </p:nvGrpSpPr>
        <p:grpSpPr>
          <a:xfrm rot="2300195">
            <a:off x="402026" y="4225304"/>
            <a:ext cx="1800200" cy="1800000"/>
            <a:chOff x="6876256" y="4653136"/>
            <a:chExt cx="1800200" cy="1800000"/>
          </a:xfrm>
        </p:grpSpPr>
        <p:sp>
          <p:nvSpPr>
            <p:cNvPr id="38" name="Rectangle 37"/>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39" name="Straight Connector 38"/>
            <p:cNvCxnSpPr>
              <a:stCxn id="38" idx="3"/>
              <a:endCxn id="38"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userDrawn="1"/>
        </p:nvGrpSpPr>
        <p:grpSpPr>
          <a:xfrm rot="17815306">
            <a:off x="6270261" y="88893"/>
            <a:ext cx="1727398" cy="2608241"/>
            <a:chOff x="5508103" y="188641"/>
            <a:chExt cx="2160241" cy="2736303"/>
          </a:xfrm>
        </p:grpSpPr>
        <p:sp>
          <p:nvSpPr>
            <p:cNvPr id="41" name="Rectangle 40"/>
            <p:cNvSpPr/>
            <p:nvPr/>
          </p:nvSpPr>
          <p:spPr>
            <a:xfrm>
              <a:off x="5508103" y="188641"/>
              <a:ext cx="1080121"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2" name="Rectangle 41"/>
            <p:cNvSpPr/>
            <p:nvPr/>
          </p:nvSpPr>
          <p:spPr>
            <a:xfrm>
              <a:off x="6588223" y="188641"/>
              <a:ext cx="1080120"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3" name="Rectangle 42"/>
            <p:cNvSpPr/>
            <p:nvPr/>
          </p:nvSpPr>
          <p:spPr>
            <a:xfrm rot="5400000">
              <a:off x="6120173" y="1376772"/>
              <a:ext cx="936104" cy="21602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44" name="Group 43"/>
          <p:cNvGrpSpPr/>
          <p:nvPr userDrawn="1"/>
        </p:nvGrpSpPr>
        <p:grpSpPr>
          <a:xfrm rot="4307027">
            <a:off x="6169204" y="2943677"/>
            <a:ext cx="1800200" cy="1800000"/>
            <a:chOff x="6876256" y="4653136"/>
            <a:chExt cx="1800200" cy="1800000"/>
          </a:xfrm>
        </p:grpSpPr>
        <p:sp>
          <p:nvSpPr>
            <p:cNvPr id="45" name="Rectangle 44"/>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46" name="Straight Connector 45"/>
            <p:cNvCxnSpPr>
              <a:stCxn id="45" idx="3"/>
              <a:endCxn id="45"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userDrawn="1"/>
        </p:nvGrpSpPr>
        <p:grpSpPr>
          <a:xfrm>
            <a:off x="2915816" y="5013176"/>
            <a:ext cx="1800200" cy="1800000"/>
            <a:chOff x="1907704" y="2060848"/>
            <a:chExt cx="1800200" cy="1800000"/>
          </a:xfrm>
        </p:grpSpPr>
        <p:sp>
          <p:nvSpPr>
            <p:cNvPr id="48" name="Rectangle 47"/>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49" name="Straight Connector 48"/>
            <p:cNvCxnSpPr>
              <a:stCxn id="48" idx="0"/>
              <a:endCxn id="48"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userDrawn="1"/>
        </p:nvGrpSpPr>
        <p:grpSpPr>
          <a:xfrm rot="5400000">
            <a:off x="7061794" y="4985992"/>
            <a:ext cx="1800200" cy="1800000"/>
            <a:chOff x="1907704" y="2060848"/>
            <a:chExt cx="1800200" cy="1800000"/>
          </a:xfrm>
        </p:grpSpPr>
        <p:sp>
          <p:nvSpPr>
            <p:cNvPr id="51" name="Rectangle 50"/>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52" name="Straight Connector 51"/>
            <p:cNvCxnSpPr>
              <a:stCxn id="51" idx="0"/>
              <a:endCxn id="51"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userDrawn="1"/>
        </p:nvGrpSpPr>
        <p:grpSpPr>
          <a:xfrm rot="5400000">
            <a:off x="3059832" y="2304256"/>
            <a:ext cx="1800200" cy="1800000"/>
            <a:chOff x="1907704" y="2060848"/>
            <a:chExt cx="1800200" cy="1800000"/>
          </a:xfrm>
        </p:grpSpPr>
        <p:sp>
          <p:nvSpPr>
            <p:cNvPr id="54" name="Rectangle 53"/>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cxnSp>
          <p:nvCxnSpPr>
            <p:cNvPr id="55" name="Straight Connector 54"/>
            <p:cNvCxnSpPr>
              <a:stCxn id="54" idx="0"/>
              <a:endCxn id="54"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userDrawn="1"/>
        </p:nvSpPr>
        <p:spPr>
          <a:xfrm>
            <a:off x="2987824" y="0"/>
            <a:ext cx="2592288" cy="3326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Whiteboard </a:t>
            </a:r>
          </a:p>
        </p:txBody>
      </p:sp>
      <p:sp>
        <p:nvSpPr>
          <p:cNvPr id="56" name="Rectangle 55"/>
          <p:cNvSpPr/>
          <p:nvPr userDrawn="1"/>
        </p:nvSpPr>
        <p:spPr>
          <a:xfrm>
            <a:off x="18966" y="117889"/>
            <a:ext cx="376570" cy="14228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800" dirty="0">
                <a:solidFill>
                  <a:sysClr val="windowText" lastClr="000000"/>
                </a:solidFill>
              </a:rPr>
              <a:t>door</a:t>
            </a:r>
          </a:p>
        </p:txBody>
      </p:sp>
    </p:spTree>
    <p:extLst>
      <p:ext uri="{BB962C8B-B14F-4D97-AF65-F5344CB8AC3E}">
        <p14:creationId xmlns:p14="http://schemas.microsoft.com/office/powerpoint/2010/main" val="1944154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8" name="Text Placeholder 3"/>
          <p:cNvSpPr>
            <a:spLocks noGrp="1"/>
          </p:cNvSpPr>
          <p:nvPr>
            <p:ph type="body" sz="half" idx="18"/>
          </p:nvPr>
        </p:nvSpPr>
        <p:spPr>
          <a:xfrm>
            <a:off x="251520"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19"/>
          </p:nvPr>
        </p:nvSpPr>
        <p:spPr>
          <a:xfrm>
            <a:off x="11156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0"/>
          </p:nvPr>
        </p:nvSpPr>
        <p:spPr>
          <a:xfrm>
            <a:off x="251520"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1"/>
          </p:nvPr>
        </p:nvSpPr>
        <p:spPr>
          <a:xfrm>
            <a:off x="11156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2" name="Text Placeholder 3"/>
          <p:cNvSpPr>
            <a:spLocks noGrp="1"/>
          </p:cNvSpPr>
          <p:nvPr>
            <p:ph type="body" sz="half" idx="22"/>
          </p:nvPr>
        </p:nvSpPr>
        <p:spPr>
          <a:xfrm>
            <a:off x="251520"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3"/>
          </p:nvPr>
        </p:nvSpPr>
        <p:spPr>
          <a:xfrm>
            <a:off x="11156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4"/>
          </p:nvPr>
        </p:nvSpPr>
        <p:spPr>
          <a:xfrm>
            <a:off x="251520"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5"/>
          </p:nvPr>
        </p:nvSpPr>
        <p:spPr>
          <a:xfrm>
            <a:off x="11156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26"/>
          </p:nvPr>
        </p:nvSpPr>
        <p:spPr>
          <a:xfrm>
            <a:off x="47160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27"/>
          </p:nvPr>
        </p:nvSpPr>
        <p:spPr>
          <a:xfrm>
            <a:off x="5580112"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28"/>
          </p:nvPr>
        </p:nvSpPr>
        <p:spPr>
          <a:xfrm>
            <a:off x="47160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29"/>
          </p:nvPr>
        </p:nvSpPr>
        <p:spPr>
          <a:xfrm>
            <a:off x="5580112"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0"/>
          </p:nvPr>
        </p:nvSpPr>
        <p:spPr>
          <a:xfrm>
            <a:off x="47160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1"/>
          </p:nvPr>
        </p:nvSpPr>
        <p:spPr>
          <a:xfrm>
            <a:off x="5580112"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2"/>
          </p:nvPr>
        </p:nvSpPr>
        <p:spPr>
          <a:xfrm>
            <a:off x="47160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3"/>
          </p:nvPr>
        </p:nvSpPr>
        <p:spPr>
          <a:xfrm>
            <a:off x="5580112"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4"/>
          </p:nvPr>
        </p:nvSpPr>
        <p:spPr>
          <a:xfrm>
            <a:off x="2483768"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5"/>
          </p:nvPr>
        </p:nvSpPr>
        <p:spPr>
          <a:xfrm>
            <a:off x="3347864"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36"/>
          </p:nvPr>
        </p:nvSpPr>
        <p:spPr>
          <a:xfrm>
            <a:off x="2483768"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37"/>
          </p:nvPr>
        </p:nvSpPr>
        <p:spPr>
          <a:xfrm>
            <a:off x="3347864"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38"/>
          </p:nvPr>
        </p:nvSpPr>
        <p:spPr>
          <a:xfrm>
            <a:off x="2483768"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39"/>
          </p:nvPr>
        </p:nvSpPr>
        <p:spPr>
          <a:xfrm>
            <a:off x="3347864"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0"/>
          </p:nvPr>
        </p:nvSpPr>
        <p:spPr>
          <a:xfrm>
            <a:off x="2483768"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1"/>
          </p:nvPr>
        </p:nvSpPr>
        <p:spPr>
          <a:xfrm>
            <a:off x="33478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2"/>
          </p:nvPr>
        </p:nvSpPr>
        <p:spPr>
          <a:xfrm>
            <a:off x="6948264"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3"/>
          </p:nvPr>
        </p:nvSpPr>
        <p:spPr>
          <a:xfrm>
            <a:off x="7812360"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4" name="Text Placeholder 3"/>
          <p:cNvSpPr>
            <a:spLocks noGrp="1"/>
          </p:cNvSpPr>
          <p:nvPr>
            <p:ph type="body" sz="half" idx="44"/>
          </p:nvPr>
        </p:nvSpPr>
        <p:spPr>
          <a:xfrm>
            <a:off x="6948264"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5" name="Text Placeholder 3"/>
          <p:cNvSpPr>
            <a:spLocks noGrp="1"/>
          </p:cNvSpPr>
          <p:nvPr>
            <p:ph type="body" sz="half" idx="45"/>
          </p:nvPr>
        </p:nvSpPr>
        <p:spPr>
          <a:xfrm>
            <a:off x="7812360"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6" name="Text Placeholder 3"/>
          <p:cNvSpPr>
            <a:spLocks noGrp="1"/>
          </p:cNvSpPr>
          <p:nvPr>
            <p:ph type="body" sz="half" idx="46"/>
          </p:nvPr>
        </p:nvSpPr>
        <p:spPr>
          <a:xfrm>
            <a:off x="6948264"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7" name="Text Placeholder 3"/>
          <p:cNvSpPr>
            <a:spLocks noGrp="1"/>
          </p:cNvSpPr>
          <p:nvPr>
            <p:ph type="body" sz="half" idx="47"/>
          </p:nvPr>
        </p:nvSpPr>
        <p:spPr>
          <a:xfrm>
            <a:off x="7812360"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8" name="Text Placeholder 3"/>
          <p:cNvSpPr>
            <a:spLocks noGrp="1"/>
          </p:cNvSpPr>
          <p:nvPr>
            <p:ph type="body" sz="half" idx="48"/>
          </p:nvPr>
        </p:nvSpPr>
        <p:spPr>
          <a:xfrm>
            <a:off x="6948264"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9" name="Text Placeholder 3"/>
          <p:cNvSpPr>
            <a:spLocks noGrp="1"/>
          </p:cNvSpPr>
          <p:nvPr>
            <p:ph type="body" sz="half" idx="49"/>
          </p:nvPr>
        </p:nvSpPr>
        <p:spPr>
          <a:xfrm>
            <a:off x="7812360"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18839363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a:defRPr/>
            </a:pPr>
            <a:fld id="{DEF5E740-633F-4801-A4CC-633E0EC311E9}"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FD72230-8772-43F9-8B2C-3BAE358D09A0}"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1102852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seating plan">
    <p:spTree>
      <p:nvGrpSpPr>
        <p:cNvPr id="1" name=""/>
        <p:cNvGrpSpPr/>
        <p:nvPr/>
      </p:nvGrpSpPr>
      <p:grpSpPr>
        <a:xfrm>
          <a:off x="0" y="0"/>
          <a:ext cx="0" cy="0"/>
          <a:chOff x="0" y="0"/>
          <a:chExt cx="0" cy="0"/>
        </a:xfrm>
      </p:grpSpPr>
      <p:sp>
        <p:nvSpPr>
          <p:cNvPr id="2" name="Title 1"/>
          <p:cNvSpPr>
            <a:spLocks noGrp="1"/>
          </p:cNvSpPr>
          <p:nvPr>
            <p:ph type="title"/>
          </p:nvPr>
        </p:nvSpPr>
        <p:spPr>
          <a:xfrm>
            <a:off x="2843808" y="5695950"/>
            <a:ext cx="3394720" cy="1162050"/>
          </a:xfrm>
        </p:spPr>
        <p:txBody>
          <a:bodyPr anchor="b">
            <a:noAutofit/>
          </a:bodyPr>
          <a:lstStyle>
            <a:lvl1pPr algn="l">
              <a:defRPr sz="3200" b="1"/>
            </a:lvl1pPr>
          </a:lstStyle>
          <a:p>
            <a:r>
              <a:rPr lang="en-US"/>
              <a:t>Click to edit Master title style</a:t>
            </a:r>
            <a:endParaRPr lang="en-GB" dirty="0"/>
          </a:p>
        </p:txBody>
      </p:sp>
      <p:sp>
        <p:nvSpPr>
          <p:cNvPr id="4" name="Text Placeholder 3"/>
          <p:cNvSpPr>
            <a:spLocks noGrp="1"/>
          </p:cNvSpPr>
          <p:nvPr>
            <p:ph type="body" sz="half" idx="2" hasCustomPrompt="1"/>
          </p:nvPr>
        </p:nvSpPr>
        <p:spPr>
          <a:xfrm>
            <a:off x="2411760" y="1"/>
            <a:ext cx="3600400" cy="404664"/>
          </a:xfrm>
          <a:ln>
            <a:solidFill>
              <a:schemeClr val="tx1"/>
            </a:solidFill>
          </a:ln>
        </p:spPr>
        <p:txBody>
          <a:bodyPr>
            <a:normAutofit/>
          </a:bodyPr>
          <a:lstStyle>
            <a:lvl1pPr marL="0" indent="0" algn="ctr">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Seating plan</a:t>
            </a:r>
          </a:p>
        </p:txBody>
      </p:sp>
      <p:sp>
        <p:nvSpPr>
          <p:cNvPr id="5" name="Date Placeholder 4"/>
          <p:cNvSpPr>
            <a:spLocks noGrp="1"/>
          </p:cNvSpPr>
          <p:nvPr>
            <p:ph type="dt" sz="half" idx="10"/>
          </p:nvPr>
        </p:nvSpPr>
        <p:spPr/>
        <p:txBody>
          <a:bodyPr/>
          <a:lstStyle/>
          <a:p>
            <a:pPr>
              <a:defRPr/>
            </a:pPr>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6553201" y="6356352"/>
            <a:ext cx="2133600" cy="365125"/>
          </a:xfrm>
        </p:spPr>
        <p:txBody>
          <a:bodyPr/>
          <a:lstStyle/>
          <a:p>
            <a:pPr>
              <a:defRPr/>
            </a:pPr>
            <a:fld id="{0AC36964-E60A-41C7-8739-1DBF88670913}" type="slidenum">
              <a:rPr lang="en-GB" smtClean="0">
                <a:solidFill>
                  <a:prstClr val="black">
                    <a:tint val="75000"/>
                  </a:prstClr>
                </a:solidFill>
              </a:rPr>
              <a:pPr>
                <a:defRPr/>
              </a:pPr>
              <a:t>‹#›</a:t>
            </a:fld>
            <a:endParaRPr lang="en-GB">
              <a:solidFill>
                <a:prstClr val="black">
                  <a:tint val="75000"/>
                </a:prstClr>
              </a:solidFill>
            </a:endParaRPr>
          </a:p>
        </p:txBody>
      </p:sp>
      <p:grpSp>
        <p:nvGrpSpPr>
          <p:cNvPr id="3" name="Group 20"/>
          <p:cNvGrpSpPr/>
          <p:nvPr/>
        </p:nvGrpSpPr>
        <p:grpSpPr>
          <a:xfrm>
            <a:off x="3563888" y="1916832"/>
            <a:ext cx="2088232" cy="2664296"/>
            <a:chOff x="3491880" y="1556792"/>
            <a:chExt cx="2160240" cy="2736304"/>
          </a:xfrm>
        </p:grpSpPr>
        <p:sp>
          <p:nvSpPr>
            <p:cNvPr id="12" name="Rectangle 11"/>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14" name="Straight Connector 13"/>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12"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22"/>
          <p:cNvGrpSpPr/>
          <p:nvPr/>
        </p:nvGrpSpPr>
        <p:grpSpPr>
          <a:xfrm rot="18806061">
            <a:off x="6401267" y="765916"/>
            <a:ext cx="2122782" cy="2620932"/>
            <a:chOff x="3491880" y="1556792"/>
            <a:chExt cx="2160240" cy="2736304"/>
          </a:xfrm>
        </p:grpSpPr>
        <p:sp>
          <p:nvSpPr>
            <p:cNvPr id="24" name="Rectangle 23"/>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25" name="Straight Connector 24"/>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24"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26"/>
          <p:cNvGrpSpPr/>
          <p:nvPr/>
        </p:nvGrpSpPr>
        <p:grpSpPr>
          <a:xfrm rot="2765842">
            <a:off x="1035284" y="3700908"/>
            <a:ext cx="2088232" cy="2664296"/>
            <a:chOff x="3491880" y="1556792"/>
            <a:chExt cx="2160240" cy="2736304"/>
          </a:xfrm>
        </p:grpSpPr>
        <p:sp>
          <p:nvSpPr>
            <p:cNvPr id="28" name="Rectangle 27"/>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29" name="Straight Connector 28"/>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endCxn id="28"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30"/>
          <p:cNvGrpSpPr/>
          <p:nvPr/>
        </p:nvGrpSpPr>
        <p:grpSpPr>
          <a:xfrm rot="2737329">
            <a:off x="638270" y="822486"/>
            <a:ext cx="2088232" cy="2664296"/>
            <a:chOff x="3491880" y="1556792"/>
            <a:chExt cx="2160240" cy="2736304"/>
          </a:xfrm>
        </p:grpSpPr>
        <p:sp>
          <p:nvSpPr>
            <p:cNvPr id="32" name="Rectangle 31"/>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33" name="Straight Connector 32"/>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32"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34"/>
          <p:cNvGrpSpPr/>
          <p:nvPr/>
        </p:nvGrpSpPr>
        <p:grpSpPr>
          <a:xfrm rot="18806061">
            <a:off x="6128055" y="3718244"/>
            <a:ext cx="2122782" cy="2620932"/>
            <a:chOff x="3491880" y="1556792"/>
            <a:chExt cx="2160240" cy="2736304"/>
          </a:xfrm>
        </p:grpSpPr>
        <p:sp>
          <p:nvSpPr>
            <p:cNvPr id="36" name="Rectangle 35"/>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cxnSp>
          <p:nvCxnSpPr>
            <p:cNvPr id="37" name="Straight Connector 36"/>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endCxn id="36"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01344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99CC00">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77843" tIns="38921" rIns="77843" bIns="38921"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77843" tIns="38921" rIns="77843" bIns="389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2" y="6356352"/>
            <a:ext cx="2133600" cy="365125"/>
          </a:xfrm>
          <a:prstGeom prst="rect">
            <a:avLst/>
          </a:prstGeom>
        </p:spPr>
        <p:txBody>
          <a:bodyPr vert="horz" lIns="77843" tIns="38921" rIns="77843" bIns="38921" rtlCol="0" anchor="ctr"/>
          <a:lstStyle>
            <a:lvl1pPr algn="l">
              <a:defRPr sz="1000">
                <a:solidFill>
                  <a:schemeClr val="tx1">
                    <a:tint val="75000"/>
                  </a:schemeClr>
                </a:solidFill>
              </a:defRPr>
            </a:lvl1pPr>
          </a:lstStyle>
          <a:p>
            <a:fld id="{EB7B9A00-7013-4CDD-99FC-9A867173AC23}" type="datetimeFigureOut">
              <a:rPr lang="en-GB" smtClean="0"/>
              <a:pPr/>
              <a:t>30/06/2020</a:t>
            </a:fld>
            <a:endParaRPr lang="en-GB"/>
          </a:p>
        </p:txBody>
      </p:sp>
      <p:sp>
        <p:nvSpPr>
          <p:cNvPr id="5" name="Footer Placeholder 4"/>
          <p:cNvSpPr>
            <a:spLocks noGrp="1"/>
          </p:cNvSpPr>
          <p:nvPr>
            <p:ph type="ftr" sz="quarter" idx="3"/>
          </p:nvPr>
        </p:nvSpPr>
        <p:spPr>
          <a:xfrm>
            <a:off x="3124202" y="6356352"/>
            <a:ext cx="2895600" cy="365125"/>
          </a:xfrm>
          <a:prstGeom prst="rect">
            <a:avLst/>
          </a:prstGeom>
        </p:spPr>
        <p:txBody>
          <a:bodyPr vert="horz" lIns="77843" tIns="38921" rIns="77843" bIns="38921" rtlCol="0" anchor="ctr"/>
          <a:lstStyle>
            <a:lvl1pPr algn="ctr">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77843" tIns="38921" rIns="77843" bIns="38921" rtlCol="0" anchor="ctr"/>
          <a:lstStyle>
            <a:lvl1pPr algn="r">
              <a:defRPr sz="1000">
                <a:solidFill>
                  <a:schemeClr val="tx1">
                    <a:tint val="75000"/>
                  </a:schemeClr>
                </a:solidFill>
              </a:defRPr>
            </a:lvl1pPr>
          </a:lstStyle>
          <a:p>
            <a:fld id="{62E3A39D-CE15-45FA-A3FF-04CAFBE4CD16}" type="slidenum">
              <a:rPr lang="en-GB" smtClean="0"/>
              <a:pPr/>
              <a:t>‹#›</a:t>
            </a:fld>
            <a:endParaRPr lang="en-GB"/>
          </a:p>
        </p:txBody>
      </p:sp>
    </p:spTree>
    <p:extLst>
      <p:ext uri="{BB962C8B-B14F-4D97-AF65-F5344CB8AC3E}">
        <p14:creationId xmlns:p14="http://schemas.microsoft.com/office/powerpoint/2010/main" val="3897083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6" r:id="rId15"/>
  </p:sldLayoutIdLst>
  <p:txStyles>
    <p:titleStyle>
      <a:lvl1pPr algn="ctr" defTabSz="778429" rtl="0" eaLnBrk="1" latinLnBrk="0" hangingPunct="1">
        <a:spcBef>
          <a:spcPct val="0"/>
        </a:spcBef>
        <a:buNone/>
        <a:defRPr sz="3700" kern="1200">
          <a:solidFill>
            <a:schemeClr val="tx1"/>
          </a:solidFill>
          <a:latin typeface="+mj-lt"/>
          <a:ea typeface="+mj-ea"/>
          <a:cs typeface="+mj-cs"/>
        </a:defRPr>
      </a:lvl1pPr>
    </p:titleStyle>
    <p:bodyStyle>
      <a:lvl1pPr marL="291911" indent="-291911" algn="l" defTabSz="77842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32473" indent="-243259" algn="l" defTabSz="778429"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3036" indent="-194607" algn="l" defTabSz="778429"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2250"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1465"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0679"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29893"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19108"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08322"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8429" rtl="0" eaLnBrk="1" latinLnBrk="0" hangingPunct="1">
        <a:defRPr sz="1500" kern="1200">
          <a:solidFill>
            <a:schemeClr val="tx1"/>
          </a:solidFill>
          <a:latin typeface="+mn-lt"/>
          <a:ea typeface="+mn-ea"/>
          <a:cs typeface="+mn-cs"/>
        </a:defRPr>
      </a:lvl1pPr>
      <a:lvl2pPr marL="389214" algn="l" defTabSz="778429" rtl="0" eaLnBrk="1" latinLnBrk="0" hangingPunct="1">
        <a:defRPr sz="1500" kern="1200">
          <a:solidFill>
            <a:schemeClr val="tx1"/>
          </a:solidFill>
          <a:latin typeface="+mn-lt"/>
          <a:ea typeface="+mn-ea"/>
          <a:cs typeface="+mn-cs"/>
        </a:defRPr>
      </a:lvl2pPr>
      <a:lvl3pPr marL="778429" algn="l" defTabSz="778429" rtl="0" eaLnBrk="1" latinLnBrk="0" hangingPunct="1">
        <a:defRPr sz="1500" kern="1200">
          <a:solidFill>
            <a:schemeClr val="tx1"/>
          </a:solidFill>
          <a:latin typeface="+mn-lt"/>
          <a:ea typeface="+mn-ea"/>
          <a:cs typeface="+mn-cs"/>
        </a:defRPr>
      </a:lvl3pPr>
      <a:lvl4pPr marL="1167643" algn="l" defTabSz="778429" rtl="0" eaLnBrk="1" latinLnBrk="0" hangingPunct="1">
        <a:defRPr sz="1500" kern="1200">
          <a:solidFill>
            <a:schemeClr val="tx1"/>
          </a:solidFill>
          <a:latin typeface="+mn-lt"/>
          <a:ea typeface="+mn-ea"/>
          <a:cs typeface="+mn-cs"/>
        </a:defRPr>
      </a:lvl4pPr>
      <a:lvl5pPr marL="1556857" algn="l" defTabSz="778429" rtl="0" eaLnBrk="1" latinLnBrk="0" hangingPunct="1">
        <a:defRPr sz="1500" kern="1200">
          <a:solidFill>
            <a:schemeClr val="tx1"/>
          </a:solidFill>
          <a:latin typeface="+mn-lt"/>
          <a:ea typeface="+mn-ea"/>
          <a:cs typeface="+mn-cs"/>
        </a:defRPr>
      </a:lvl5pPr>
      <a:lvl6pPr marL="1946072" algn="l" defTabSz="778429" rtl="0" eaLnBrk="1" latinLnBrk="0" hangingPunct="1">
        <a:defRPr sz="1500" kern="1200">
          <a:solidFill>
            <a:schemeClr val="tx1"/>
          </a:solidFill>
          <a:latin typeface="+mn-lt"/>
          <a:ea typeface="+mn-ea"/>
          <a:cs typeface="+mn-cs"/>
        </a:defRPr>
      </a:lvl6pPr>
      <a:lvl7pPr marL="2335286" algn="l" defTabSz="778429" rtl="0" eaLnBrk="1" latinLnBrk="0" hangingPunct="1">
        <a:defRPr sz="1500" kern="1200">
          <a:solidFill>
            <a:schemeClr val="tx1"/>
          </a:solidFill>
          <a:latin typeface="+mn-lt"/>
          <a:ea typeface="+mn-ea"/>
          <a:cs typeface="+mn-cs"/>
        </a:defRPr>
      </a:lvl7pPr>
      <a:lvl8pPr marL="2724501" algn="l" defTabSz="778429" rtl="0" eaLnBrk="1" latinLnBrk="0" hangingPunct="1">
        <a:defRPr sz="1500" kern="1200">
          <a:solidFill>
            <a:schemeClr val="tx1"/>
          </a:solidFill>
          <a:latin typeface="+mn-lt"/>
          <a:ea typeface="+mn-ea"/>
          <a:cs typeface="+mn-cs"/>
        </a:defRPr>
      </a:lvl8pPr>
      <a:lvl9pPr marL="3113715" algn="l" defTabSz="778429"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99CC00">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77843" tIns="38921" rIns="77843" bIns="38921"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77843" tIns="38921" rIns="77843" bIns="389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2" y="6356352"/>
            <a:ext cx="2133600" cy="365125"/>
          </a:xfrm>
          <a:prstGeom prst="rect">
            <a:avLst/>
          </a:prstGeom>
        </p:spPr>
        <p:txBody>
          <a:bodyPr vert="horz" lIns="77843" tIns="38921" rIns="77843" bIns="38921" rtlCol="0" anchor="ctr"/>
          <a:lstStyle>
            <a:lvl1pPr algn="l">
              <a:defRPr sz="1000">
                <a:solidFill>
                  <a:schemeClr val="tx1">
                    <a:tint val="75000"/>
                  </a:schemeClr>
                </a:solidFill>
              </a:defRPr>
            </a:lvl1p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3"/>
          </p:nvPr>
        </p:nvSpPr>
        <p:spPr>
          <a:xfrm>
            <a:off x="3124202" y="6356352"/>
            <a:ext cx="2895600" cy="365125"/>
          </a:xfrm>
          <a:prstGeom prst="rect">
            <a:avLst/>
          </a:prstGeom>
        </p:spPr>
        <p:txBody>
          <a:bodyPr vert="horz" lIns="77843" tIns="38921" rIns="77843" bIns="38921" rtlCol="0" anchor="ctr"/>
          <a:lstStyle>
            <a:lvl1pPr algn="ctr">
              <a:defRPr sz="1000">
                <a:solidFill>
                  <a:schemeClr val="tx1">
                    <a:tint val="75000"/>
                  </a:schemeClr>
                </a:solidFill>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77843" tIns="38921" rIns="77843" bIns="38921" rtlCol="0" anchor="ctr"/>
          <a:lstStyle>
            <a:lvl1pPr algn="r">
              <a:defRPr sz="1000">
                <a:solidFill>
                  <a:schemeClr val="tx1">
                    <a:tint val="75000"/>
                  </a:schemeClr>
                </a:solidFill>
              </a:defRPr>
            </a:lvl1p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4827508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Lst>
  <p:txStyles>
    <p:titleStyle>
      <a:lvl1pPr algn="ctr" defTabSz="778429" rtl="0" eaLnBrk="1" latinLnBrk="0" hangingPunct="1">
        <a:spcBef>
          <a:spcPct val="0"/>
        </a:spcBef>
        <a:buNone/>
        <a:defRPr sz="3700" kern="1200">
          <a:solidFill>
            <a:schemeClr val="tx1"/>
          </a:solidFill>
          <a:latin typeface="+mj-lt"/>
          <a:ea typeface="+mj-ea"/>
          <a:cs typeface="+mj-cs"/>
        </a:defRPr>
      </a:lvl1pPr>
    </p:titleStyle>
    <p:bodyStyle>
      <a:lvl1pPr marL="291911" indent="-291911" algn="l" defTabSz="77842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32473" indent="-243259" algn="l" defTabSz="778429"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3036" indent="-194607" algn="l" defTabSz="778429"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2250"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1465"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0679"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29893"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19108"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08322"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8429" rtl="0" eaLnBrk="1" latinLnBrk="0" hangingPunct="1">
        <a:defRPr sz="1500" kern="1200">
          <a:solidFill>
            <a:schemeClr val="tx1"/>
          </a:solidFill>
          <a:latin typeface="+mn-lt"/>
          <a:ea typeface="+mn-ea"/>
          <a:cs typeface="+mn-cs"/>
        </a:defRPr>
      </a:lvl1pPr>
      <a:lvl2pPr marL="389214" algn="l" defTabSz="778429" rtl="0" eaLnBrk="1" latinLnBrk="0" hangingPunct="1">
        <a:defRPr sz="1500" kern="1200">
          <a:solidFill>
            <a:schemeClr val="tx1"/>
          </a:solidFill>
          <a:latin typeface="+mn-lt"/>
          <a:ea typeface="+mn-ea"/>
          <a:cs typeface="+mn-cs"/>
        </a:defRPr>
      </a:lvl2pPr>
      <a:lvl3pPr marL="778429" algn="l" defTabSz="778429" rtl="0" eaLnBrk="1" latinLnBrk="0" hangingPunct="1">
        <a:defRPr sz="1500" kern="1200">
          <a:solidFill>
            <a:schemeClr val="tx1"/>
          </a:solidFill>
          <a:latin typeface="+mn-lt"/>
          <a:ea typeface="+mn-ea"/>
          <a:cs typeface="+mn-cs"/>
        </a:defRPr>
      </a:lvl3pPr>
      <a:lvl4pPr marL="1167643" algn="l" defTabSz="778429" rtl="0" eaLnBrk="1" latinLnBrk="0" hangingPunct="1">
        <a:defRPr sz="1500" kern="1200">
          <a:solidFill>
            <a:schemeClr val="tx1"/>
          </a:solidFill>
          <a:latin typeface="+mn-lt"/>
          <a:ea typeface="+mn-ea"/>
          <a:cs typeface="+mn-cs"/>
        </a:defRPr>
      </a:lvl4pPr>
      <a:lvl5pPr marL="1556857" algn="l" defTabSz="778429" rtl="0" eaLnBrk="1" latinLnBrk="0" hangingPunct="1">
        <a:defRPr sz="1500" kern="1200">
          <a:solidFill>
            <a:schemeClr val="tx1"/>
          </a:solidFill>
          <a:latin typeface="+mn-lt"/>
          <a:ea typeface="+mn-ea"/>
          <a:cs typeface="+mn-cs"/>
        </a:defRPr>
      </a:lvl5pPr>
      <a:lvl6pPr marL="1946072" algn="l" defTabSz="778429" rtl="0" eaLnBrk="1" latinLnBrk="0" hangingPunct="1">
        <a:defRPr sz="1500" kern="1200">
          <a:solidFill>
            <a:schemeClr val="tx1"/>
          </a:solidFill>
          <a:latin typeface="+mn-lt"/>
          <a:ea typeface="+mn-ea"/>
          <a:cs typeface="+mn-cs"/>
        </a:defRPr>
      </a:lvl6pPr>
      <a:lvl7pPr marL="2335286" algn="l" defTabSz="778429" rtl="0" eaLnBrk="1" latinLnBrk="0" hangingPunct="1">
        <a:defRPr sz="1500" kern="1200">
          <a:solidFill>
            <a:schemeClr val="tx1"/>
          </a:solidFill>
          <a:latin typeface="+mn-lt"/>
          <a:ea typeface="+mn-ea"/>
          <a:cs typeface="+mn-cs"/>
        </a:defRPr>
      </a:lvl7pPr>
      <a:lvl8pPr marL="2724501" algn="l" defTabSz="778429" rtl="0" eaLnBrk="1" latinLnBrk="0" hangingPunct="1">
        <a:defRPr sz="1500" kern="1200">
          <a:solidFill>
            <a:schemeClr val="tx1"/>
          </a:solidFill>
          <a:latin typeface="+mn-lt"/>
          <a:ea typeface="+mn-ea"/>
          <a:cs typeface="+mn-cs"/>
        </a:defRPr>
      </a:lvl8pPr>
      <a:lvl9pPr marL="3113715" algn="l" defTabSz="778429"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99CC00">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77843" tIns="38921" rIns="77843" bIns="38921"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77843" tIns="38921" rIns="77843" bIns="389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2" y="6356352"/>
            <a:ext cx="2133600" cy="365125"/>
          </a:xfrm>
          <a:prstGeom prst="rect">
            <a:avLst/>
          </a:prstGeom>
        </p:spPr>
        <p:txBody>
          <a:bodyPr vert="horz" lIns="77843" tIns="38921" rIns="77843" bIns="38921" rtlCol="0" anchor="ctr"/>
          <a:lstStyle>
            <a:lvl1pPr algn="l">
              <a:defRPr sz="1000">
                <a:solidFill>
                  <a:schemeClr val="tx1">
                    <a:tint val="75000"/>
                  </a:schemeClr>
                </a:solidFill>
              </a:defRPr>
            </a:lvl1pPr>
          </a:lstStyle>
          <a:p>
            <a:pPr>
              <a:defRPr/>
            </a:pPr>
            <a:fld id="{3B274B84-6A8B-4B0D-BAF4-89AF953B49AD}" type="datetimeFigureOut">
              <a:rPr lang="en-GB" smtClean="0">
                <a:solidFill>
                  <a:prstClr val="black">
                    <a:tint val="75000"/>
                  </a:prstClr>
                </a:solidFill>
              </a:rPr>
              <a:pPr>
                <a:defRPr/>
              </a:pPr>
              <a:t>30/06/2020</a:t>
            </a:fld>
            <a:endParaRPr lang="en-GB">
              <a:solidFill>
                <a:prstClr val="black">
                  <a:tint val="75000"/>
                </a:prstClr>
              </a:solidFill>
            </a:endParaRPr>
          </a:p>
        </p:txBody>
      </p:sp>
      <p:sp>
        <p:nvSpPr>
          <p:cNvPr id="5" name="Footer Placeholder 4"/>
          <p:cNvSpPr>
            <a:spLocks noGrp="1"/>
          </p:cNvSpPr>
          <p:nvPr>
            <p:ph type="ftr" sz="quarter" idx="3"/>
          </p:nvPr>
        </p:nvSpPr>
        <p:spPr>
          <a:xfrm>
            <a:off x="3124202" y="6356352"/>
            <a:ext cx="2895600" cy="365125"/>
          </a:xfrm>
          <a:prstGeom prst="rect">
            <a:avLst/>
          </a:prstGeom>
        </p:spPr>
        <p:txBody>
          <a:bodyPr vert="horz" lIns="77843" tIns="38921" rIns="77843" bIns="38921" rtlCol="0" anchor="ctr"/>
          <a:lstStyle>
            <a:lvl1pPr algn="ctr">
              <a:defRPr sz="1000">
                <a:solidFill>
                  <a:schemeClr val="tx1">
                    <a:tint val="75000"/>
                  </a:schemeClr>
                </a:solidFill>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77843" tIns="38921" rIns="77843" bIns="38921" rtlCol="0" anchor="ctr"/>
          <a:lstStyle>
            <a:lvl1pPr algn="r">
              <a:defRPr sz="1000">
                <a:solidFill>
                  <a:schemeClr val="tx1">
                    <a:tint val="75000"/>
                  </a:schemeClr>
                </a:solidFill>
              </a:defRPr>
            </a:lvl1pPr>
          </a:lstStyle>
          <a:p>
            <a:pPr>
              <a:defRPr/>
            </a:pPr>
            <a:fld id="{C3162B5D-4A66-4659-B3DB-F6D1FB27F8B2}" type="slidenum">
              <a:rPr lang="en-GB" smtClean="0">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48275088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Lst>
  <p:txStyles>
    <p:titleStyle>
      <a:lvl1pPr algn="ctr" defTabSz="778429" rtl="0" eaLnBrk="1" latinLnBrk="0" hangingPunct="1">
        <a:spcBef>
          <a:spcPct val="0"/>
        </a:spcBef>
        <a:buNone/>
        <a:defRPr sz="3700" kern="1200">
          <a:solidFill>
            <a:schemeClr val="tx1"/>
          </a:solidFill>
          <a:latin typeface="+mj-lt"/>
          <a:ea typeface="+mj-ea"/>
          <a:cs typeface="+mj-cs"/>
        </a:defRPr>
      </a:lvl1pPr>
    </p:titleStyle>
    <p:bodyStyle>
      <a:lvl1pPr marL="291911" indent="-291911" algn="l" defTabSz="77842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32473" indent="-243259" algn="l" defTabSz="778429"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3036" indent="-194607" algn="l" defTabSz="778429"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2250"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1465"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0679"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29893"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19108"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08322"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8429" rtl="0" eaLnBrk="1" latinLnBrk="0" hangingPunct="1">
        <a:defRPr sz="1500" kern="1200">
          <a:solidFill>
            <a:schemeClr val="tx1"/>
          </a:solidFill>
          <a:latin typeface="+mn-lt"/>
          <a:ea typeface="+mn-ea"/>
          <a:cs typeface="+mn-cs"/>
        </a:defRPr>
      </a:lvl1pPr>
      <a:lvl2pPr marL="389214" algn="l" defTabSz="778429" rtl="0" eaLnBrk="1" latinLnBrk="0" hangingPunct="1">
        <a:defRPr sz="1500" kern="1200">
          <a:solidFill>
            <a:schemeClr val="tx1"/>
          </a:solidFill>
          <a:latin typeface="+mn-lt"/>
          <a:ea typeface="+mn-ea"/>
          <a:cs typeface="+mn-cs"/>
        </a:defRPr>
      </a:lvl2pPr>
      <a:lvl3pPr marL="778429" algn="l" defTabSz="778429" rtl="0" eaLnBrk="1" latinLnBrk="0" hangingPunct="1">
        <a:defRPr sz="1500" kern="1200">
          <a:solidFill>
            <a:schemeClr val="tx1"/>
          </a:solidFill>
          <a:latin typeface="+mn-lt"/>
          <a:ea typeface="+mn-ea"/>
          <a:cs typeface="+mn-cs"/>
        </a:defRPr>
      </a:lvl3pPr>
      <a:lvl4pPr marL="1167643" algn="l" defTabSz="778429" rtl="0" eaLnBrk="1" latinLnBrk="0" hangingPunct="1">
        <a:defRPr sz="1500" kern="1200">
          <a:solidFill>
            <a:schemeClr val="tx1"/>
          </a:solidFill>
          <a:latin typeface="+mn-lt"/>
          <a:ea typeface="+mn-ea"/>
          <a:cs typeface="+mn-cs"/>
        </a:defRPr>
      </a:lvl4pPr>
      <a:lvl5pPr marL="1556857" algn="l" defTabSz="778429" rtl="0" eaLnBrk="1" latinLnBrk="0" hangingPunct="1">
        <a:defRPr sz="1500" kern="1200">
          <a:solidFill>
            <a:schemeClr val="tx1"/>
          </a:solidFill>
          <a:latin typeface="+mn-lt"/>
          <a:ea typeface="+mn-ea"/>
          <a:cs typeface="+mn-cs"/>
        </a:defRPr>
      </a:lvl5pPr>
      <a:lvl6pPr marL="1946072" algn="l" defTabSz="778429" rtl="0" eaLnBrk="1" latinLnBrk="0" hangingPunct="1">
        <a:defRPr sz="1500" kern="1200">
          <a:solidFill>
            <a:schemeClr val="tx1"/>
          </a:solidFill>
          <a:latin typeface="+mn-lt"/>
          <a:ea typeface="+mn-ea"/>
          <a:cs typeface="+mn-cs"/>
        </a:defRPr>
      </a:lvl6pPr>
      <a:lvl7pPr marL="2335286" algn="l" defTabSz="778429" rtl="0" eaLnBrk="1" latinLnBrk="0" hangingPunct="1">
        <a:defRPr sz="1500" kern="1200">
          <a:solidFill>
            <a:schemeClr val="tx1"/>
          </a:solidFill>
          <a:latin typeface="+mn-lt"/>
          <a:ea typeface="+mn-ea"/>
          <a:cs typeface="+mn-cs"/>
        </a:defRPr>
      </a:lvl7pPr>
      <a:lvl8pPr marL="2724501" algn="l" defTabSz="778429" rtl="0" eaLnBrk="1" latinLnBrk="0" hangingPunct="1">
        <a:defRPr sz="1500" kern="1200">
          <a:solidFill>
            <a:schemeClr val="tx1"/>
          </a:solidFill>
          <a:latin typeface="+mn-lt"/>
          <a:ea typeface="+mn-ea"/>
          <a:cs typeface="+mn-cs"/>
        </a:defRPr>
      </a:lvl8pPr>
      <a:lvl9pPr marL="3113715" algn="l" defTabSz="778429"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customXml" Target="../ink/ink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hesun.co.uk/news/4859057/who-is-priti-patel-new-home-secretary-appointed-by-prime-minister-boris-johnso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66568" y="2376865"/>
            <a:ext cx="2592288"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Immigrant</a:t>
            </a:r>
          </a:p>
        </p:txBody>
      </p:sp>
      <p:sp>
        <p:nvSpPr>
          <p:cNvPr id="3" name="Oval 2"/>
          <p:cNvSpPr/>
          <p:nvPr/>
        </p:nvSpPr>
        <p:spPr>
          <a:xfrm>
            <a:off x="5868144" y="2391018"/>
            <a:ext cx="2592288"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Ex-pat</a:t>
            </a:r>
          </a:p>
        </p:txBody>
      </p:sp>
      <p:sp>
        <p:nvSpPr>
          <p:cNvPr id="4" name="TextBox 3"/>
          <p:cNvSpPr txBox="1"/>
          <p:nvPr/>
        </p:nvSpPr>
        <p:spPr>
          <a:xfrm>
            <a:off x="28540" y="1292742"/>
            <a:ext cx="9156528" cy="830997"/>
          </a:xfrm>
          <a:prstGeom prst="rect">
            <a:avLst/>
          </a:prstGeom>
          <a:solidFill>
            <a:srgbClr val="FFFF00"/>
          </a:solidFill>
        </p:spPr>
        <p:txBody>
          <a:bodyPr wrap="square" rtlCol="0">
            <a:spAutoFit/>
          </a:bodyPr>
          <a:lstStyle/>
          <a:p>
            <a:r>
              <a:rPr lang="en-GB" sz="2400" dirty="0"/>
              <a:t>What connotations do you have of these two words? Mind-map as many things as you can think of. </a:t>
            </a:r>
          </a:p>
        </p:txBody>
      </p:sp>
      <p:pic>
        <p:nvPicPr>
          <p:cNvPr id="6" name="Picture 5"/>
          <p:cNvPicPr>
            <a:picLocks noChangeAspect="1"/>
          </p:cNvPicPr>
          <p:nvPr/>
        </p:nvPicPr>
        <p:blipFill>
          <a:blip r:embed="rId3"/>
          <a:stretch>
            <a:fillRect/>
          </a:stretch>
        </p:blipFill>
        <p:spPr>
          <a:xfrm>
            <a:off x="5868144" y="3958129"/>
            <a:ext cx="3432400" cy="2288267"/>
          </a:xfrm>
          <a:prstGeom prst="rect">
            <a:avLst/>
          </a:prstGeom>
        </p:spPr>
      </p:pic>
      <p:pic>
        <p:nvPicPr>
          <p:cNvPr id="7" name="Picture 6"/>
          <p:cNvPicPr>
            <a:picLocks noChangeAspect="1"/>
          </p:cNvPicPr>
          <p:nvPr/>
        </p:nvPicPr>
        <p:blipFill>
          <a:blip r:embed="rId4"/>
          <a:stretch>
            <a:fillRect/>
          </a:stretch>
        </p:blipFill>
        <p:spPr>
          <a:xfrm>
            <a:off x="0" y="3506494"/>
            <a:ext cx="3275856" cy="2216321"/>
          </a:xfrm>
          <a:prstGeom prst="rect">
            <a:avLst/>
          </a:prstGeom>
        </p:spPr>
      </p:pic>
      <p:sp>
        <p:nvSpPr>
          <p:cNvPr id="8" name="Title 7"/>
          <p:cNvSpPr>
            <a:spLocks noGrp="1"/>
          </p:cNvSpPr>
          <p:nvPr>
            <p:ph type="title"/>
          </p:nvPr>
        </p:nvSpPr>
        <p:spPr>
          <a:xfrm>
            <a:off x="401165" y="173906"/>
            <a:ext cx="8197653" cy="1162050"/>
          </a:xfrm>
        </p:spPr>
        <p:txBody>
          <a:bodyPr/>
          <a:lstStyle/>
          <a:p>
            <a:r>
              <a:rPr lang="en-GB" u="sng" dirty="0"/>
              <a:t>Reading Strategies</a:t>
            </a:r>
          </a:p>
        </p:txBody>
      </p:sp>
      <p:sp>
        <p:nvSpPr>
          <p:cNvPr id="5" name="Date Placeholder 4"/>
          <p:cNvSpPr>
            <a:spLocks noGrp="1"/>
          </p:cNvSpPr>
          <p:nvPr>
            <p:ph type="dt" sz="half" idx="10"/>
          </p:nvPr>
        </p:nvSpPr>
        <p:spPr>
          <a:xfrm>
            <a:off x="4499992" y="303005"/>
            <a:ext cx="4509864" cy="389691"/>
          </a:xfrm>
        </p:spPr>
        <p:txBody>
          <a:bodyPr/>
          <a:lstStyle/>
          <a:p>
            <a:pPr algn="r"/>
            <a:fld id="{7AAB179A-33AA-4257-A598-F7A78CB7A58C}" type="datetime2">
              <a:rPr lang="en-GB" sz="2400" b="1" smtClean="0">
                <a:solidFill>
                  <a:schemeClr val="tx1"/>
                </a:solidFill>
              </a:rPr>
              <a:pPr algn="r"/>
              <a:t>Tuesday, 30 June 2020</a:t>
            </a:fld>
            <a:endParaRPr lang="en-GB" sz="2400" b="1" dirty="0">
              <a:solidFill>
                <a:schemeClr val="tx1"/>
              </a:solidFill>
            </a:endParaRPr>
          </a:p>
        </p:txBody>
      </p:sp>
      <p:sp>
        <p:nvSpPr>
          <p:cNvPr id="10" name="Rectangle 9"/>
          <p:cNvSpPr/>
          <p:nvPr/>
        </p:nvSpPr>
        <p:spPr>
          <a:xfrm>
            <a:off x="28540" y="5890046"/>
            <a:ext cx="9047279" cy="923330"/>
          </a:xfrm>
          <a:prstGeom prst="rect">
            <a:avLst/>
          </a:prstGeom>
        </p:spPr>
        <p:txBody>
          <a:bodyPr wrap="square">
            <a:spAutoFit/>
          </a:bodyPr>
          <a:lstStyle/>
          <a:p>
            <a:r>
              <a:rPr lang="en-GB" dirty="0"/>
              <a:t>LOs</a:t>
            </a:r>
          </a:p>
          <a:p>
            <a:pPr marL="457200" indent="-457200">
              <a:buFont typeface="Arial" panose="020B0604020202020204" pitchFamily="34" charset="0"/>
              <a:buChar char="•"/>
            </a:pPr>
            <a:r>
              <a:rPr lang="en-GB" dirty="0"/>
              <a:t>To understand how to approach unfamiliar non-fiction texts</a:t>
            </a:r>
          </a:p>
          <a:p>
            <a:pPr marL="457200" indent="-457200">
              <a:buFont typeface="Arial" panose="020B0604020202020204" pitchFamily="34" charset="0"/>
              <a:buChar char="•"/>
            </a:pPr>
            <a:r>
              <a:rPr lang="en-GB" dirty="0"/>
              <a:t>To develop independence in approaching unfamiliar new texts</a:t>
            </a:r>
          </a:p>
        </p:txBody>
      </p:sp>
      <mc:AlternateContent xmlns:mc="http://schemas.openxmlformats.org/markup-compatibility/2006" xmlns:p14="http://schemas.microsoft.com/office/powerpoint/2010/main">
        <mc:Choice Requires="p14">
          <p:contentPart p14:bwMode="auto" r:id="rId5">
            <p14:nvContentPartPr>
              <p14:cNvPr id="9" name="Ink 8"/>
              <p14:cNvContentPartPr/>
              <p14:nvPr/>
            </p14:nvContentPartPr>
            <p14:xfrm>
              <a:off x="176400" y="515880"/>
              <a:ext cx="9072360" cy="6166080"/>
            </p14:xfrm>
          </p:contentPart>
        </mc:Choice>
        <mc:Fallback xmlns="">
          <p:pic>
            <p:nvPicPr>
              <p:cNvPr id="9" name="Ink 8"/>
              <p:cNvPicPr/>
              <p:nvPr/>
            </p:nvPicPr>
            <p:blipFill>
              <a:blip r:embed="rId6"/>
              <a:stretch>
                <a:fillRect/>
              </a:stretch>
            </p:blipFill>
            <p:spPr>
              <a:xfrm>
                <a:off x="176400" y="515880"/>
                <a:ext cx="9072360" cy="6166080"/>
              </a:xfrm>
              <a:prstGeom prst="rect">
                <a:avLst/>
              </a:prstGeom>
            </p:spPr>
          </p:pic>
        </mc:Fallback>
      </mc:AlternateContent>
    </p:spTree>
    <p:extLst>
      <p:ext uri="{BB962C8B-B14F-4D97-AF65-F5344CB8AC3E}">
        <p14:creationId xmlns:p14="http://schemas.microsoft.com/office/powerpoint/2010/main" val="1289584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Autofit/>
          </a:bodyPr>
          <a:lstStyle/>
          <a:p>
            <a:r>
              <a:rPr lang="en-GB" sz="3200" dirty="0"/>
              <a:t>You have a headline, strapline and extract from three different articles on immigration</a:t>
            </a:r>
          </a:p>
        </p:txBody>
      </p:sp>
      <p:sp>
        <p:nvSpPr>
          <p:cNvPr id="3" name="Text Placeholder 2"/>
          <p:cNvSpPr>
            <a:spLocks noGrp="1"/>
          </p:cNvSpPr>
          <p:nvPr>
            <p:ph type="body" sz="half" idx="2"/>
          </p:nvPr>
        </p:nvSpPr>
        <p:spPr/>
        <p:txBody>
          <a:bodyPr/>
          <a:lstStyle/>
          <a:p>
            <a:r>
              <a:rPr lang="en-GB" dirty="0"/>
              <a:t>Your job is to try and work out which ones come from the same article</a:t>
            </a:r>
          </a:p>
          <a:p>
            <a:endParaRPr lang="en-GB" dirty="0"/>
          </a:p>
          <a:p>
            <a:r>
              <a:rPr lang="en-GB" dirty="0"/>
              <a:t>Use all your knowledge to try and make links – how can you tell which extracts come from the same article?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4581128"/>
            <a:ext cx="2143125" cy="2143125"/>
          </a:xfrm>
          <a:prstGeom prst="rect">
            <a:avLst/>
          </a:prstGeom>
        </p:spPr>
      </p:pic>
    </p:spTree>
    <p:extLst>
      <p:ext uri="{BB962C8B-B14F-4D97-AF65-F5344CB8AC3E}">
        <p14:creationId xmlns:p14="http://schemas.microsoft.com/office/powerpoint/2010/main" val="2341875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 y="0"/>
            <a:ext cx="2987824" cy="2031325"/>
          </a:xfrm>
          <a:prstGeom prst="rect">
            <a:avLst/>
          </a:prstGeom>
          <a:noFill/>
          <a:ln>
            <a:solidFill>
              <a:schemeClr val="tx1"/>
            </a:solidFill>
          </a:ln>
        </p:spPr>
        <p:txBody>
          <a:bodyPr wrap="square" rtlCol="0">
            <a:spAutoFit/>
          </a:bodyPr>
          <a:lstStyle/>
          <a:p>
            <a:r>
              <a:rPr lang="en-GB" b="1" dirty="0"/>
              <a:t>Migrants storm Kent beaches: Border Force intercepts army of 66 men, women and even a baby landing at Dover after flotilla of boats makes a dash across the Channel at dawn</a:t>
            </a:r>
            <a:endParaRPr lang="en-GB" dirty="0"/>
          </a:p>
        </p:txBody>
      </p:sp>
      <p:sp>
        <p:nvSpPr>
          <p:cNvPr id="3" name="TextBox 2"/>
          <p:cNvSpPr txBox="1"/>
          <p:nvPr/>
        </p:nvSpPr>
        <p:spPr>
          <a:xfrm>
            <a:off x="6339" y="2204864"/>
            <a:ext cx="2981486" cy="3970318"/>
          </a:xfrm>
          <a:prstGeom prst="rect">
            <a:avLst/>
          </a:prstGeom>
          <a:noFill/>
          <a:ln>
            <a:solidFill>
              <a:schemeClr val="tx1"/>
            </a:solidFill>
          </a:ln>
        </p:spPr>
        <p:txBody>
          <a:bodyPr wrap="square" rtlCol="0">
            <a:spAutoFit/>
          </a:bodyPr>
          <a:lstStyle/>
          <a:p>
            <a:pPr marL="285750" lvl="0" indent="-285750">
              <a:buFont typeface="Arial" panose="020B0604020202020204" pitchFamily="34" charset="0"/>
              <a:buChar char="•"/>
            </a:pPr>
            <a:r>
              <a:rPr lang="en-GB" b="1" dirty="0"/>
              <a:t>In all, 66 migrants discovered at dawn and taken in by Border Force yesterday</a:t>
            </a:r>
            <a:endParaRPr lang="en-GB" dirty="0"/>
          </a:p>
          <a:p>
            <a:pPr marL="285750" lvl="0" indent="-285750">
              <a:buFont typeface="Arial" panose="020B0604020202020204" pitchFamily="34" charset="0"/>
              <a:buChar char="•"/>
            </a:pPr>
            <a:r>
              <a:rPr lang="en-GB" b="1" dirty="0"/>
              <a:t>Men and women arrived on precariously small boats under cover of darkness</a:t>
            </a:r>
            <a:endParaRPr lang="en-GB" dirty="0"/>
          </a:p>
          <a:p>
            <a:pPr marL="285750" lvl="0" indent="-285750">
              <a:buFont typeface="Arial" panose="020B0604020202020204" pitchFamily="34" charset="0"/>
              <a:buChar char="•"/>
            </a:pPr>
            <a:r>
              <a:rPr lang="en-GB" b="1" dirty="0"/>
              <a:t>More than 1,000 migrants have crossed the Dover Strait already this year</a:t>
            </a:r>
            <a:endParaRPr lang="en-GB" dirty="0"/>
          </a:p>
          <a:p>
            <a:pPr marL="285750" lvl="0" indent="-285750">
              <a:buFont typeface="Arial" panose="020B0604020202020204" pitchFamily="34" charset="0"/>
              <a:buChar char="•"/>
            </a:pPr>
            <a:r>
              <a:rPr lang="en-GB" b="1" dirty="0"/>
              <a:t>Most of the migrants have claimed they are either Iraqi or Iranian</a:t>
            </a:r>
            <a:endParaRPr lang="en-GB" dirty="0"/>
          </a:p>
        </p:txBody>
      </p:sp>
      <p:sp>
        <p:nvSpPr>
          <p:cNvPr id="4" name="TextBox 3"/>
          <p:cNvSpPr txBox="1"/>
          <p:nvPr/>
        </p:nvSpPr>
        <p:spPr>
          <a:xfrm>
            <a:off x="3131839" y="4077072"/>
            <a:ext cx="2868601" cy="2400657"/>
          </a:xfrm>
          <a:prstGeom prst="rect">
            <a:avLst/>
          </a:prstGeom>
          <a:noFill/>
          <a:ln>
            <a:solidFill>
              <a:schemeClr val="tx1"/>
            </a:solidFill>
          </a:ln>
        </p:spPr>
        <p:txBody>
          <a:bodyPr wrap="square" rtlCol="0">
            <a:spAutoFit/>
          </a:bodyPr>
          <a:lstStyle/>
          <a:p>
            <a:r>
              <a:rPr lang="en-GB" dirty="0"/>
              <a:t>Border force officials scoured the English Channel yesterday after a fleet of dinghies carrying scores of suspected illegal migrants was intercepted on its way to the Kent coast.</a:t>
            </a:r>
          </a:p>
          <a:p>
            <a:endParaRPr lang="en-GB" sz="2400" dirty="0"/>
          </a:p>
        </p:txBody>
      </p:sp>
      <p:sp>
        <p:nvSpPr>
          <p:cNvPr id="5" name="TextBox 4"/>
          <p:cNvSpPr txBox="1"/>
          <p:nvPr/>
        </p:nvSpPr>
        <p:spPr>
          <a:xfrm>
            <a:off x="6160715" y="5818038"/>
            <a:ext cx="2983285" cy="923330"/>
          </a:xfrm>
          <a:prstGeom prst="rect">
            <a:avLst/>
          </a:prstGeom>
          <a:noFill/>
          <a:ln>
            <a:solidFill>
              <a:schemeClr val="tx1"/>
            </a:solidFill>
          </a:ln>
        </p:spPr>
        <p:txBody>
          <a:bodyPr wrap="square" rtlCol="0">
            <a:spAutoFit/>
          </a:bodyPr>
          <a:lstStyle/>
          <a:p>
            <a:r>
              <a:rPr lang="en-GB" b="1" dirty="0"/>
              <a:t>Border Force intercept more than 50 migrants arriving at Dover </a:t>
            </a:r>
            <a:endParaRPr lang="en-GB" dirty="0"/>
          </a:p>
        </p:txBody>
      </p:sp>
      <p:sp>
        <p:nvSpPr>
          <p:cNvPr id="6" name="TextBox 5"/>
          <p:cNvSpPr txBox="1"/>
          <p:nvPr/>
        </p:nvSpPr>
        <p:spPr>
          <a:xfrm>
            <a:off x="3150892" y="2204864"/>
            <a:ext cx="2849549" cy="1569660"/>
          </a:xfrm>
          <a:prstGeom prst="rect">
            <a:avLst/>
          </a:prstGeom>
          <a:noFill/>
          <a:ln>
            <a:solidFill>
              <a:schemeClr val="tx1"/>
            </a:solidFill>
          </a:ln>
        </p:spPr>
        <p:txBody>
          <a:bodyPr wrap="square" rtlCol="0">
            <a:spAutoFit/>
          </a:bodyPr>
          <a:lstStyle/>
          <a:p>
            <a:r>
              <a:rPr lang="en-GB" sz="1600" dirty="0"/>
              <a:t>More than 50 migrants arrived on Kent beaches this morning bringing the number who have successfully crossed the channel into Britain to over 1,000 so far this year. </a:t>
            </a:r>
          </a:p>
        </p:txBody>
      </p:sp>
      <p:sp>
        <p:nvSpPr>
          <p:cNvPr id="7" name="TextBox 6"/>
          <p:cNvSpPr txBox="1"/>
          <p:nvPr/>
        </p:nvSpPr>
        <p:spPr>
          <a:xfrm>
            <a:off x="6160715" y="0"/>
            <a:ext cx="2983285" cy="1477328"/>
          </a:xfrm>
          <a:prstGeom prst="rect">
            <a:avLst/>
          </a:prstGeom>
          <a:noFill/>
          <a:ln>
            <a:solidFill>
              <a:schemeClr val="tx1"/>
            </a:solidFill>
          </a:ln>
        </p:spPr>
        <p:txBody>
          <a:bodyPr wrap="square" rtlCol="0">
            <a:spAutoFit/>
          </a:bodyPr>
          <a:lstStyle/>
          <a:p>
            <a:r>
              <a:rPr lang="en-GB" dirty="0"/>
              <a:t>Search and rescue operations have been launched along the Kent coast amid a wave of migrant crossings of the English Channel.</a:t>
            </a:r>
          </a:p>
        </p:txBody>
      </p:sp>
      <p:sp>
        <p:nvSpPr>
          <p:cNvPr id="8" name="TextBox 7"/>
          <p:cNvSpPr txBox="1"/>
          <p:nvPr/>
        </p:nvSpPr>
        <p:spPr>
          <a:xfrm>
            <a:off x="6160715" y="1552724"/>
            <a:ext cx="2983285" cy="2308324"/>
          </a:xfrm>
          <a:prstGeom prst="rect">
            <a:avLst/>
          </a:prstGeom>
          <a:noFill/>
          <a:ln>
            <a:solidFill>
              <a:schemeClr val="tx1"/>
            </a:solidFill>
          </a:ln>
        </p:spPr>
        <p:txBody>
          <a:bodyPr wrap="square" rtlCol="0">
            <a:spAutoFit/>
          </a:bodyPr>
          <a:lstStyle/>
          <a:p>
            <a:r>
              <a:rPr lang="en-GB" sz="2400" b="1" dirty="0"/>
              <a:t>CRISIS POINT Moment migrants storm Kent beaches as more than 270 descend on Britain in a WEEK</a:t>
            </a:r>
            <a:endParaRPr lang="en-GB" sz="2400" dirty="0"/>
          </a:p>
        </p:txBody>
      </p:sp>
      <p:sp>
        <p:nvSpPr>
          <p:cNvPr id="9" name="TextBox 8"/>
          <p:cNvSpPr txBox="1"/>
          <p:nvPr/>
        </p:nvSpPr>
        <p:spPr>
          <a:xfrm>
            <a:off x="6160715" y="3978930"/>
            <a:ext cx="2983285" cy="1754326"/>
          </a:xfrm>
          <a:prstGeom prst="rect">
            <a:avLst/>
          </a:prstGeom>
          <a:noFill/>
          <a:ln>
            <a:solidFill>
              <a:schemeClr val="tx1"/>
            </a:solidFill>
          </a:ln>
        </p:spPr>
        <p:txBody>
          <a:bodyPr wrap="square" rtlCol="0">
            <a:spAutoFit/>
          </a:bodyPr>
          <a:lstStyle/>
          <a:p>
            <a:r>
              <a:rPr lang="en-GB" dirty="0"/>
              <a:t>Migrants scramble onto a Kent beach today amid a wave of more than 270 people descending onto Britain in just a week.</a:t>
            </a:r>
          </a:p>
          <a:p>
            <a:r>
              <a:rPr lang="en-GB" dirty="0"/>
              <a:t>[strapline for a video]</a:t>
            </a:r>
          </a:p>
        </p:txBody>
      </p:sp>
      <p:sp>
        <p:nvSpPr>
          <p:cNvPr id="10" name="TextBox 9"/>
          <p:cNvSpPr txBox="1"/>
          <p:nvPr/>
        </p:nvSpPr>
        <p:spPr>
          <a:xfrm>
            <a:off x="3136887" y="42576"/>
            <a:ext cx="2829683" cy="1477328"/>
          </a:xfrm>
          <a:prstGeom prst="rect">
            <a:avLst/>
          </a:prstGeom>
          <a:noFill/>
          <a:ln>
            <a:solidFill>
              <a:schemeClr val="tx1"/>
            </a:solidFill>
          </a:ln>
        </p:spPr>
        <p:txBody>
          <a:bodyPr wrap="square" rtlCol="0">
            <a:spAutoFit/>
          </a:bodyPr>
          <a:lstStyle/>
          <a:p>
            <a:r>
              <a:rPr lang="en-GB" dirty="0"/>
              <a:t>The group of 66 migrants were detected at first light this morning - now being quizzed by Border Force in Dover.</a:t>
            </a:r>
          </a:p>
        </p:txBody>
      </p:sp>
    </p:spTree>
    <p:extLst>
      <p:ext uri="{BB962C8B-B14F-4D97-AF65-F5344CB8AC3E}">
        <p14:creationId xmlns:p14="http://schemas.microsoft.com/office/powerpoint/2010/main" val="60120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a:t>How did you do that?</a:t>
            </a:r>
          </a:p>
        </p:txBody>
      </p:sp>
      <p:sp>
        <p:nvSpPr>
          <p:cNvPr id="3" name="Text Placeholder 2"/>
          <p:cNvSpPr>
            <a:spLocks noGrp="1"/>
          </p:cNvSpPr>
          <p:nvPr>
            <p:ph type="body" sz="half" idx="2"/>
          </p:nvPr>
        </p:nvSpPr>
        <p:spPr/>
        <p:txBody>
          <a:bodyPr/>
          <a:lstStyle/>
          <a:p>
            <a:r>
              <a:rPr lang="en-GB" dirty="0"/>
              <a:t>What clues were you looking for?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4581128"/>
            <a:ext cx="2143125" cy="2143125"/>
          </a:xfrm>
          <a:prstGeom prst="rect">
            <a:avLst/>
          </a:prstGeom>
        </p:spPr>
      </p:pic>
    </p:spTree>
    <p:extLst>
      <p:ext uri="{BB962C8B-B14F-4D97-AF65-F5344CB8AC3E}">
        <p14:creationId xmlns:p14="http://schemas.microsoft.com/office/powerpoint/2010/main" val="2666437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a:t>The Telegraph</a:t>
            </a:r>
          </a:p>
        </p:txBody>
      </p:sp>
      <p:sp>
        <p:nvSpPr>
          <p:cNvPr id="5" name="TextBox 4"/>
          <p:cNvSpPr txBox="1"/>
          <p:nvPr/>
        </p:nvSpPr>
        <p:spPr>
          <a:xfrm>
            <a:off x="1331640" y="2132856"/>
            <a:ext cx="6678902" cy="830997"/>
          </a:xfrm>
          <a:prstGeom prst="rect">
            <a:avLst/>
          </a:prstGeom>
          <a:noFill/>
          <a:ln>
            <a:solidFill>
              <a:schemeClr val="tx1"/>
            </a:solidFill>
          </a:ln>
        </p:spPr>
        <p:txBody>
          <a:bodyPr wrap="square" rtlCol="0">
            <a:spAutoFit/>
          </a:bodyPr>
          <a:lstStyle/>
          <a:p>
            <a:r>
              <a:rPr lang="en-GB" sz="2400" b="1" dirty="0"/>
              <a:t>Border Force intercept more than 50 migrants arriving at Dover </a:t>
            </a:r>
            <a:endParaRPr lang="en-GB" sz="2400" dirty="0"/>
          </a:p>
        </p:txBody>
      </p:sp>
      <p:sp>
        <p:nvSpPr>
          <p:cNvPr id="6" name="TextBox 5"/>
          <p:cNvSpPr txBox="1"/>
          <p:nvPr/>
        </p:nvSpPr>
        <p:spPr>
          <a:xfrm>
            <a:off x="1331640" y="3356992"/>
            <a:ext cx="6678902" cy="1015663"/>
          </a:xfrm>
          <a:prstGeom prst="rect">
            <a:avLst/>
          </a:prstGeom>
          <a:noFill/>
          <a:ln>
            <a:solidFill>
              <a:schemeClr val="tx1"/>
            </a:solidFill>
          </a:ln>
        </p:spPr>
        <p:txBody>
          <a:bodyPr wrap="square" rtlCol="0">
            <a:spAutoFit/>
          </a:bodyPr>
          <a:lstStyle/>
          <a:p>
            <a:r>
              <a:rPr lang="en-GB" sz="2000" dirty="0"/>
              <a:t>More than 50 migrants arrived on Kent beaches this morning bringing the number who have successfully crossed the channel into Britain to over 1,000 so far this year. </a:t>
            </a:r>
          </a:p>
        </p:txBody>
      </p:sp>
      <p:sp>
        <p:nvSpPr>
          <p:cNvPr id="7" name="TextBox 6"/>
          <p:cNvSpPr txBox="1"/>
          <p:nvPr/>
        </p:nvSpPr>
        <p:spPr>
          <a:xfrm>
            <a:off x="1331640" y="4817219"/>
            <a:ext cx="6678902" cy="1200329"/>
          </a:xfrm>
          <a:prstGeom prst="rect">
            <a:avLst/>
          </a:prstGeom>
          <a:noFill/>
          <a:ln>
            <a:solidFill>
              <a:schemeClr val="tx1"/>
            </a:solidFill>
          </a:ln>
        </p:spPr>
        <p:txBody>
          <a:bodyPr wrap="square" rtlCol="0">
            <a:spAutoFit/>
          </a:bodyPr>
          <a:lstStyle/>
          <a:p>
            <a:r>
              <a:rPr lang="en-GB" sz="2400" dirty="0"/>
              <a:t>Search and rescue operations have been launched along the Kent coast amid a wave of migrant crossings of the English Channel.</a:t>
            </a:r>
          </a:p>
        </p:txBody>
      </p:sp>
    </p:spTree>
    <p:extLst>
      <p:ext uri="{BB962C8B-B14F-4D97-AF65-F5344CB8AC3E}">
        <p14:creationId xmlns:p14="http://schemas.microsoft.com/office/powerpoint/2010/main" val="226154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a:t>The Sun</a:t>
            </a:r>
          </a:p>
        </p:txBody>
      </p:sp>
      <p:sp>
        <p:nvSpPr>
          <p:cNvPr id="5" name="TextBox 4"/>
          <p:cNvSpPr txBox="1"/>
          <p:nvPr/>
        </p:nvSpPr>
        <p:spPr>
          <a:xfrm>
            <a:off x="1115616" y="2060848"/>
            <a:ext cx="6678902" cy="1200329"/>
          </a:xfrm>
          <a:prstGeom prst="rect">
            <a:avLst/>
          </a:prstGeom>
          <a:noFill/>
          <a:ln>
            <a:solidFill>
              <a:schemeClr val="tx1"/>
            </a:solidFill>
          </a:ln>
        </p:spPr>
        <p:txBody>
          <a:bodyPr wrap="square" rtlCol="0">
            <a:spAutoFit/>
          </a:bodyPr>
          <a:lstStyle/>
          <a:p>
            <a:r>
              <a:rPr lang="en-GB" sz="2400" b="1" dirty="0"/>
              <a:t>CRISIS POINT Moment migrants storm Kent beaches as more than 270 descend on Britain in a WEEK</a:t>
            </a:r>
            <a:endParaRPr lang="en-GB" sz="2400" dirty="0"/>
          </a:p>
        </p:txBody>
      </p:sp>
      <p:sp>
        <p:nvSpPr>
          <p:cNvPr id="6" name="TextBox 5"/>
          <p:cNvSpPr txBox="1"/>
          <p:nvPr/>
        </p:nvSpPr>
        <p:spPr>
          <a:xfrm>
            <a:off x="1115616" y="3356992"/>
            <a:ext cx="6678902" cy="1015663"/>
          </a:xfrm>
          <a:prstGeom prst="rect">
            <a:avLst/>
          </a:prstGeom>
          <a:noFill/>
          <a:ln>
            <a:solidFill>
              <a:schemeClr val="tx1"/>
            </a:solidFill>
          </a:ln>
        </p:spPr>
        <p:txBody>
          <a:bodyPr wrap="square" rtlCol="0">
            <a:spAutoFit/>
          </a:bodyPr>
          <a:lstStyle/>
          <a:p>
            <a:r>
              <a:rPr lang="en-GB" sz="2000" dirty="0"/>
              <a:t>Migrants scramble onto a Kent beach today amid a wave of more than 270 people descending onto Britain in just a week.</a:t>
            </a:r>
          </a:p>
          <a:p>
            <a:r>
              <a:rPr lang="en-GB" sz="2000" dirty="0"/>
              <a:t>[strapline for a video]</a:t>
            </a:r>
          </a:p>
        </p:txBody>
      </p:sp>
      <p:sp>
        <p:nvSpPr>
          <p:cNvPr id="7" name="TextBox 6"/>
          <p:cNvSpPr txBox="1"/>
          <p:nvPr/>
        </p:nvSpPr>
        <p:spPr>
          <a:xfrm>
            <a:off x="1115616" y="4817219"/>
            <a:ext cx="6678902" cy="1200329"/>
          </a:xfrm>
          <a:prstGeom prst="rect">
            <a:avLst/>
          </a:prstGeom>
          <a:noFill/>
          <a:ln>
            <a:solidFill>
              <a:schemeClr val="tx1"/>
            </a:solidFill>
          </a:ln>
        </p:spPr>
        <p:txBody>
          <a:bodyPr wrap="square" rtlCol="0">
            <a:spAutoFit/>
          </a:bodyPr>
          <a:lstStyle/>
          <a:p>
            <a:r>
              <a:rPr lang="en-GB" sz="2400" dirty="0"/>
              <a:t>The group of 66 migrants were detected at first light this morning - now being quizzed by Border Force in Dover.</a:t>
            </a:r>
          </a:p>
        </p:txBody>
      </p:sp>
    </p:spTree>
    <p:extLst>
      <p:ext uri="{BB962C8B-B14F-4D97-AF65-F5344CB8AC3E}">
        <p14:creationId xmlns:p14="http://schemas.microsoft.com/office/powerpoint/2010/main" val="171171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a:t>The Daily Mail</a:t>
            </a:r>
          </a:p>
        </p:txBody>
      </p:sp>
      <p:sp>
        <p:nvSpPr>
          <p:cNvPr id="5" name="TextBox 4"/>
          <p:cNvSpPr txBox="1"/>
          <p:nvPr/>
        </p:nvSpPr>
        <p:spPr>
          <a:xfrm>
            <a:off x="467544" y="1585663"/>
            <a:ext cx="8064896" cy="1200329"/>
          </a:xfrm>
          <a:prstGeom prst="rect">
            <a:avLst/>
          </a:prstGeom>
          <a:noFill/>
          <a:ln>
            <a:solidFill>
              <a:schemeClr val="tx1"/>
            </a:solidFill>
          </a:ln>
        </p:spPr>
        <p:txBody>
          <a:bodyPr wrap="square" rtlCol="0">
            <a:spAutoFit/>
          </a:bodyPr>
          <a:lstStyle/>
          <a:p>
            <a:r>
              <a:rPr lang="en-GB" sz="2400" b="1" dirty="0"/>
              <a:t>Migrants storm Kent beaches: Border Force intercepts army of 66 men, women and even a baby landing at Dover after flotilla of boats makes a dash across the Channel at dawn</a:t>
            </a:r>
            <a:endParaRPr lang="en-GB" sz="2400" dirty="0"/>
          </a:p>
        </p:txBody>
      </p:sp>
      <p:sp>
        <p:nvSpPr>
          <p:cNvPr id="6" name="TextBox 5"/>
          <p:cNvSpPr txBox="1"/>
          <p:nvPr/>
        </p:nvSpPr>
        <p:spPr>
          <a:xfrm>
            <a:off x="467545" y="2924944"/>
            <a:ext cx="8064896" cy="2246769"/>
          </a:xfrm>
          <a:prstGeom prst="rect">
            <a:avLst/>
          </a:prstGeom>
          <a:noFill/>
          <a:ln>
            <a:solidFill>
              <a:schemeClr val="tx1"/>
            </a:solidFill>
          </a:ln>
        </p:spPr>
        <p:txBody>
          <a:bodyPr wrap="square" rtlCol="0">
            <a:spAutoFit/>
          </a:bodyPr>
          <a:lstStyle/>
          <a:p>
            <a:pPr marL="285750" lvl="0" indent="-285750">
              <a:buFont typeface="Arial" panose="020B0604020202020204" pitchFamily="34" charset="0"/>
              <a:buChar char="•"/>
            </a:pPr>
            <a:r>
              <a:rPr lang="en-GB" sz="2000" b="1" dirty="0"/>
              <a:t>In all, 66 migrants discovered at dawn and taken in by Border Force yesterday</a:t>
            </a:r>
            <a:endParaRPr lang="en-GB" sz="2000" dirty="0"/>
          </a:p>
          <a:p>
            <a:pPr marL="285750" lvl="0" indent="-285750">
              <a:buFont typeface="Arial" panose="020B0604020202020204" pitchFamily="34" charset="0"/>
              <a:buChar char="•"/>
            </a:pPr>
            <a:r>
              <a:rPr lang="en-GB" sz="2000" b="1" dirty="0"/>
              <a:t>Men and women arrived on precariously small boats under cover of darkness</a:t>
            </a:r>
            <a:endParaRPr lang="en-GB" sz="2000" dirty="0"/>
          </a:p>
          <a:p>
            <a:pPr marL="285750" lvl="0" indent="-285750">
              <a:buFont typeface="Arial" panose="020B0604020202020204" pitchFamily="34" charset="0"/>
              <a:buChar char="•"/>
            </a:pPr>
            <a:r>
              <a:rPr lang="en-GB" sz="2000" b="1" dirty="0"/>
              <a:t>More than 1,000 migrants have crossed the Dover Strait already this year</a:t>
            </a:r>
            <a:endParaRPr lang="en-GB" sz="2000" dirty="0"/>
          </a:p>
          <a:p>
            <a:pPr marL="285750" lvl="0" indent="-285750">
              <a:buFont typeface="Arial" panose="020B0604020202020204" pitchFamily="34" charset="0"/>
              <a:buChar char="•"/>
            </a:pPr>
            <a:r>
              <a:rPr lang="en-GB" sz="2000" b="1" dirty="0"/>
              <a:t>Most of the migrants have claimed they are either Iraqi or Iranian</a:t>
            </a:r>
            <a:endParaRPr lang="en-GB" sz="2000" dirty="0"/>
          </a:p>
        </p:txBody>
      </p:sp>
      <p:sp>
        <p:nvSpPr>
          <p:cNvPr id="7" name="TextBox 6"/>
          <p:cNvSpPr txBox="1"/>
          <p:nvPr/>
        </p:nvSpPr>
        <p:spPr>
          <a:xfrm>
            <a:off x="467544" y="5301208"/>
            <a:ext cx="8064896" cy="1200329"/>
          </a:xfrm>
          <a:prstGeom prst="rect">
            <a:avLst/>
          </a:prstGeom>
          <a:noFill/>
          <a:ln>
            <a:solidFill>
              <a:schemeClr val="tx1"/>
            </a:solidFill>
          </a:ln>
        </p:spPr>
        <p:txBody>
          <a:bodyPr wrap="square" rtlCol="0">
            <a:spAutoFit/>
          </a:bodyPr>
          <a:lstStyle/>
          <a:p>
            <a:r>
              <a:rPr lang="en-GB" sz="2400" dirty="0"/>
              <a:t>Border force officials scoured the English Channel yesterday after a fleet of dinghies carrying scores of suspected illegal migrants was intercepted on its way to the Kent coast.</a:t>
            </a:r>
          </a:p>
        </p:txBody>
      </p:sp>
    </p:spTree>
    <p:extLst>
      <p:ext uri="{BB962C8B-B14F-4D97-AF65-F5344CB8AC3E}">
        <p14:creationId xmlns:p14="http://schemas.microsoft.com/office/powerpoint/2010/main" val="327477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fontScale="90000"/>
          </a:bodyPr>
          <a:lstStyle/>
          <a:p>
            <a:r>
              <a:rPr lang="en-GB" dirty="0"/>
              <a:t>These three newspapers are all reporting the same story</a:t>
            </a:r>
          </a:p>
        </p:txBody>
      </p:sp>
      <p:sp>
        <p:nvSpPr>
          <p:cNvPr id="3" name="Text Placeholder 2"/>
          <p:cNvSpPr>
            <a:spLocks noGrp="1"/>
          </p:cNvSpPr>
          <p:nvPr>
            <p:ph type="body" sz="half" idx="2"/>
          </p:nvPr>
        </p:nvSpPr>
        <p:spPr/>
        <p:txBody>
          <a:bodyPr/>
          <a:lstStyle/>
          <a:p>
            <a:r>
              <a:rPr lang="en-GB" dirty="0"/>
              <a:t>Are they reporting it in the same way?</a:t>
            </a:r>
          </a:p>
          <a:p>
            <a:endParaRPr lang="en-GB" dirty="0"/>
          </a:p>
          <a:p>
            <a:r>
              <a:rPr lang="en-GB" dirty="0"/>
              <a:t>What similarities or differences do you notice?</a:t>
            </a:r>
          </a:p>
        </p:txBody>
      </p:sp>
    </p:spTree>
    <p:extLst>
      <p:ext uri="{BB962C8B-B14F-4D97-AF65-F5344CB8AC3E}">
        <p14:creationId xmlns:p14="http://schemas.microsoft.com/office/powerpoint/2010/main" val="1147235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360" y="1392145"/>
            <a:ext cx="7416824" cy="1569660"/>
          </a:xfrm>
          <a:prstGeom prst="rect">
            <a:avLst/>
          </a:prstGeom>
          <a:noFill/>
          <a:ln>
            <a:solidFill>
              <a:schemeClr val="tx1"/>
            </a:solidFill>
          </a:ln>
        </p:spPr>
        <p:txBody>
          <a:bodyPr wrap="square" rtlCol="0">
            <a:spAutoFit/>
          </a:bodyPr>
          <a:lstStyle/>
          <a:p>
            <a:r>
              <a:rPr lang="en-GB" sz="2400" b="1" dirty="0"/>
              <a:t>Migrants storm Kent beaches: Border Force intercepts army of 66 men, women and even a baby landing at Dover after flotilla of boats makes a dash across the Channel at dawn</a:t>
            </a:r>
            <a:endParaRPr lang="en-GB" sz="2400" dirty="0"/>
          </a:p>
        </p:txBody>
      </p:sp>
      <p:sp>
        <p:nvSpPr>
          <p:cNvPr id="3" name="TextBox 2"/>
          <p:cNvSpPr txBox="1"/>
          <p:nvPr/>
        </p:nvSpPr>
        <p:spPr>
          <a:xfrm>
            <a:off x="179512" y="4869160"/>
            <a:ext cx="6507314" cy="1200329"/>
          </a:xfrm>
          <a:prstGeom prst="rect">
            <a:avLst/>
          </a:prstGeom>
          <a:noFill/>
          <a:ln>
            <a:solidFill>
              <a:schemeClr val="tx1"/>
            </a:solidFill>
          </a:ln>
        </p:spPr>
        <p:txBody>
          <a:bodyPr wrap="square" rtlCol="0">
            <a:spAutoFit/>
          </a:bodyPr>
          <a:lstStyle/>
          <a:p>
            <a:r>
              <a:rPr lang="en-GB" sz="2400" b="1" dirty="0"/>
              <a:t>CRISIS POINT Moment migrants storm Kent beaches as more than 270 descend on Britain in a WEEK</a:t>
            </a:r>
            <a:endParaRPr lang="en-GB" sz="2400" dirty="0"/>
          </a:p>
        </p:txBody>
      </p:sp>
      <p:sp>
        <p:nvSpPr>
          <p:cNvPr id="4" name="TextBox 3"/>
          <p:cNvSpPr txBox="1"/>
          <p:nvPr/>
        </p:nvSpPr>
        <p:spPr>
          <a:xfrm>
            <a:off x="2267744" y="3501008"/>
            <a:ext cx="6507314" cy="830997"/>
          </a:xfrm>
          <a:prstGeom prst="rect">
            <a:avLst/>
          </a:prstGeom>
          <a:noFill/>
          <a:ln>
            <a:solidFill>
              <a:schemeClr val="tx1"/>
            </a:solidFill>
          </a:ln>
        </p:spPr>
        <p:txBody>
          <a:bodyPr wrap="square" rtlCol="0">
            <a:spAutoFit/>
          </a:bodyPr>
          <a:lstStyle/>
          <a:p>
            <a:r>
              <a:rPr lang="en-GB" sz="2400" b="1" dirty="0"/>
              <a:t>Border Force intercept more than 50 migrants arriving at Dover </a:t>
            </a:r>
            <a:endParaRPr lang="en-GB" sz="2400" dirty="0"/>
          </a:p>
        </p:txBody>
      </p:sp>
      <p:sp>
        <p:nvSpPr>
          <p:cNvPr id="5" name="TextBox 4"/>
          <p:cNvSpPr txBox="1"/>
          <p:nvPr/>
        </p:nvSpPr>
        <p:spPr>
          <a:xfrm>
            <a:off x="0" y="0"/>
            <a:ext cx="9036496" cy="1323439"/>
          </a:xfrm>
          <a:prstGeom prst="rect">
            <a:avLst/>
          </a:prstGeom>
          <a:solidFill>
            <a:srgbClr val="FFFF00"/>
          </a:solidFill>
        </p:spPr>
        <p:txBody>
          <a:bodyPr wrap="square" rtlCol="0">
            <a:spAutoFit/>
          </a:bodyPr>
          <a:lstStyle/>
          <a:p>
            <a:r>
              <a:rPr lang="en-GB" sz="2000" dirty="0"/>
              <a:t>Let’s look at the headlines. Highlight any </a:t>
            </a:r>
            <a:r>
              <a:rPr lang="en-GB" sz="2000" b="1" dirty="0"/>
              <a:t>emotive language</a:t>
            </a:r>
            <a:r>
              <a:rPr lang="en-GB" sz="2000" dirty="0"/>
              <a:t> you can find. </a:t>
            </a:r>
          </a:p>
          <a:p>
            <a:endParaRPr lang="en-GB" sz="2000" dirty="0"/>
          </a:p>
          <a:p>
            <a:r>
              <a:rPr lang="en-GB" sz="2000" dirty="0"/>
              <a:t>What emotion do you think the writers wanted to create in the reader?</a:t>
            </a:r>
          </a:p>
          <a:p>
            <a:r>
              <a:rPr lang="en-GB" sz="2000" dirty="0"/>
              <a:t>What attitudes do they suggest?</a:t>
            </a:r>
          </a:p>
        </p:txBody>
      </p:sp>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84960" y="1391040"/>
              <a:ext cx="9079200" cy="5349600"/>
            </p14:xfrm>
          </p:contentPart>
        </mc:Choice>
        <mc:Fallback xmlns="">
          <p:pic>
            <p:nvPicPr>
              <p:cNvPr id="6" name="Ink 5"/>
              <p:cNvPicPr/>
              <p:nvPr/>
            </p:nvPicPr>
            <p:blipFill>
              <a:blip r:embed="rId3"/>
              <a:stretch>
                <a:fillRect/>
              </a:stretch>
            </p:blipFill>
            <p:spPr>
              <a:xfrm>
                <a:off x="75600" y="1381680"/>
                <a:ext cx="9097920" cy="5368320"/>
              </a:xfrm>
              <a:prstGeom prst="rect">
                <a:avLst/>
              </a:prstGeom>
            </p:spPr>
          </p:pic>
        </mc:Fallback>
      </mc:AlternateContent>
    </p:spTree>
    <p:extLst>
      <p:ext uri="{BB962C8B-B14F-4D97-AF65-F5344CB8AC3E}">
        <p14:creationId xmlns:p14="http://schemas.microsoft.com/office/powerpoint/2010/main" val="410807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16462"/>
            <a:ext cx="4104456" cy="1384995"/>
          </a:xfrm>
          <a:prstGeom prst="rect">
            <a:avLst/>
          </a:prstGeom>
          <a:noFill/>
          <a:ln>
            <a:solidFill>
              <a:schemeClr val="tx1"/>
            </a:solidFill>
          </a:ln>
        </p:spPr>
        <p:txBody>
          <a:bodyPr wrap="square" rtlCol="0">
            <a:spAutoFit/>
          </a:bodyPr>
          <a:lstStyle/>
          <a:p>
            <a:pPr>
              <a:lnSpc>
                <a:spcPct val="150000"/>
              </a:lnSpc>
            </a:pPr>
            <a:r>
              <a:rPr lang="en-GB" sz="1400" b="1" dirty="0"/>
              <a:t>Migrants storm Kent beaches: Border Force intercepts army of 66 men, women and even a baby landing at Dover after flotilla of boats makes a dash across the Channel at dawn</a:t>
            </a:r>
            <a:endParaRPr lang="en-GB" sz="1400" dirty="0"/>
          </a:p>
        </p:txBody>
      </p:sp>
      <p:sp>
        <p:nvSpPr>
          <p:cNvPr id="3" name="TextBox 2"/>
          <p:cNvSpPr txBox="1"/>
          <p:nvPr/>
        </p:nvSpPr>
        <p:spPr>
          <a:xfrm>
            <a:off x="26906" y="6021288"/>
            <a:ext cx="4104456" cy="738664"/>
          </a:xfrm>
          <a:prstGeom prst="rect">
            <a:avLst/>
          </a:prstGeom>
          <a:noFill/>
          <a:ln>
            <a:solidFill>
              <a:schemeClr val="tx1"/>
            </a:solidFill>
          </a:ln>
        </p:spPr>
        <p:txBody>
          <a:bodyPr wrap="square" rtlCol="0">
            <a:spAutoFit/>
          </a:bodyPr>
          <a:lstStyle/>
          <a:p>
            <a:pPr>
              <a:lnSpc>
                <a:spcPct val="150000"/>
              </a:lnSpc>
            </a:pPr>
            <a:r>
              <a:rPr lang="en-GB" sz="1400" b="1" dirty="0"/>
              <a:t>CRISIS POINT Moment migrants storm Kent beaches as more than 270 descend on Britain in a WEEK</a:t>
            </a:r>
            <a:endParaRPr lang="en-GB" sz="1400" dirty="0"/>
          </a:p>
        </p:txBody>
      </p:sp>
      <p:sp>
        <p:nvSpPr>
          <p:cNvPr id="4" name="TextBox 3"/>
          <p:cNvSpPr txBox="1"/>
          <p:nvPr/>
        </p:nvSpPr>
        <p:spPr>
          <a:xfrm>
            <a:off x="2691202" y="2857292"/>
            <a:ext cx="1440160" cy="1708160"/>
          </a:xfrm>
          <a:prstGeom prst="rect">
            <a:avLst/>
          </a:prstGeom>
          <a:noFill/>
          <a:ln>
            <a:solidFill>
              <a:schemeClr val="tx1"/>
            </a:solidFill>
          </a:ln>
        </p:spPr>
        <p:txBody>
          <a:bodyPr wrap="square" rtlCol="0">
            <a:spAutoFit/>
          </a:bodyPr>
          <a:lstStyle/>
          <a:p>
            <a:pPr>
              <a:lnSpc>
                <a:spcPct val="150000"/>
              </a:lnSpc>
            </a:pPr>
            <a:r>
              <a:rPr lang="en-GB" sz="1400" b="1" dirty="0"/>
              <a:t>Border Force intercept more than 50 migrants arriving at Dover </a:t>
            </a:r>
            <a:endParaRPr lang="en-GB" sz="1400" dirty="0"/>
          </a:p>
        </p:txBody>
      </p:sp>
      <p:sp>
        <p:nvSpPr>
          <p:cNvPr id="5" name="TextBox 4"/>
          <p:cNvSpPr txBox="1"/>
          <p:nvPr/>
        </p:nvSpPr>
        <p:spPr>
          <a:xfrm>
            <a:off x="4983978" y="44624"/>
            <a:ext cx="4104456" cy="1384995"/>
          </a:xfrm>
          <a:prstGeom prst="rect">
            <a:avLst/>
          </a:prstGeom>
          <a:noFill/>
          <a:ln>
            <a:solidFill>
              <a:schemeClr val="tx1"/>
            </a:solidFill>
          </a:ln>
        </p:spPr>
        <p:txBody>
          <a:bodyPr wrap="square" rtlCol="0">
            <a:spAutoFit/>
          </a:bodyPr>
          <a:lstStyle/>
          <a:p>
            <a:pPr>
              <a:lnSpc>
                <a:spcPct val="150000"/>
              </a:lnSpc>
            </a:pPr>
            <a:r>
              <a:rPr lang="en-GB" sz="1400" b="1" dirty="0"/>
              <a:t>Migrants storm Kent beaches: Border Force intercepts army of 66 men, women and even a baby landing at Dover after flotilla of boats makes a dash across the Channel at dawn</a:t>
            </a:r>
            <a:endParaRPr lang="en-GB" sz="1400" dirty="0"/>
          </a:p>
        </p:txBody>
      </p:sp>
      <p:sp>
        <p:nvSpPr>
          <p:cNvPr id="6" name="TextBox 5"/>
          <p:cNvSpPr txBox="1"/>
          <p:nvPr/>
        </p:nvSpPr>
        <p:spPr>
          <a:xfrm>
            <a:off x="5010884" y="6049450"/>
            <a:ext cx="4104456" cy="738664"/>
          </a:xfrm>
          <a:prstGeom prst="rect">
            <a:avLst/>
          </a:prstGeom>
          <a:noFill/>
          <a:ln>
            <a:solidFill>
              <a:schemeClr val="tx1"/>
            </a:solidFill>
          </a:ln>
        </p:spPr>
        <p:txBody>
          <a:bodyPr wrap="square" rtlCol="0">
            <a:spAutoFit/>
          </a:bodyPr>
          <a:lstStyle/>
          <a:p>
            <a:pPr>
              <a:lnSpc>
                <a:spcPct val="150000"/>
              </a:lnSpc>
            </a:pPr>
            <a:r>
              <a:rPr lang="en-GB" sz="1400" b="1" dirty="0"/>
              <a:t>CRISIS POINT Moment migrants storm Kent beaches as more than 270 descend on Britain in a WEEK</a:t>
            </a:r>
            <a:endParaRPr lang="en-GB" sz="1400" dirty="0"/>
          </a:p>
        </p:txBody>
      </p:sp>
      <p:sp>
        <p:nvSpPr>
          <p:cNvPr id="7" name="TextBox 6"/>
          <p:cNvSpPr txBox="1"/>
          <p:nvPr/>
        </p:nvSpPr>
        <p:spPr>
          <a:xfrm>
            <a:off x="7675180" y="2885454"/>
            <a:ext cx="1440160" cy="1708160"/>
          </a:xfrm>
          <a:prstGeom prst="rect">
            <a:avLst/>
          </a:prstGeom>
          <a:noFill/>
          <a:ln>
            <a:solidFill>
              <a:schemeClr val="tx1"/>
            </a:solidFill>
          </a:ln>
        </p:spPr>
        <p:txBody>
          <a:bodyPr wrap="square" rtlCol="0">
            <a:spAutoFit/>
          </a:bodyPr>
          <a:lstStyle/>
          <a:p>
            <a:pPr>
              <a:lnSpc>
                <a:spcPct val="150000"/>
              </a:lnSpc>
            </a:pPr>
            <a:r>
              <a:rPr lang="en-GB" sz="1400" b="1" dirty="0"/>
              <a:t>Border Force intercept more than 50 migrants arriving at Dover </a:t>
            </a:r>
            <a:endParaRPr lang="en-GB" sz="1400" dirty="0"/>
          </a:p>
        </p:txBody>
      </p:sp>
    </p:spTree>
    <p:extLst>
      <p:ext uri="{BB962C8B-B14F-4D97-AF65-F5344CB8AC3E}">
        <p14:creationId xmlns:p14="http://schemas.microsoft.com/office/powerpoint/2010/main" val="60672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23620"/>
            <a:ext cx="8197653" cy="1162050"/>
          </a:xfrm>
          <a:solidFill>
            <a:srgbClr val="FFFF00"/>
          </a:solidFill>
        </p:spPr>
        <p:txBody>
          <a:bodyPr/>
          <a:lstStyle/>
          <a:p>
            <a:r>
              <a:rPr lang="en-GB" dirty="0"/>
              <a:t>Read The Telegraph article</a:t>
            </a:r>
          </a:p>
        </p:txBody>
      </p:sp>
      <p:sp>
        <p:nvSpPr>
          <p:cNvPr id="3" name="Text Placeholder 2"/>
          <p:cNvSpPr>
            <a:spLocks noGrp="1"/>
          </p:cNvSpPr>
          <p:nvPr>
            <p:ph type="body" sz="half" idx="2"/>
          </p:nvPr>
        </p:nvSpPr>
        <p:spPr>
          <a:xfrm>
            <a:off x="457201" y="1713514"/>
            <a:ext cx="4402832" cy="4811829"/>
          </a:xfrm>
        </p:spPr>
        <p:txBody>
          <a:bodyPr>
            <a:normAutofit fontScale="92500" lnSpcReduction="10000"/>
          </a:bodyPr>
          <a:lstStyle/>
          <a:p>
            <a:r>
              <a:rPr lang="en-GB" dirty="0"/>
              <a:t>As you read it, pick out any interesting language that shows the writer’s view and attitudes to the story</a:t>
            </a:r>
          </a:p>
          <a:p>
            <a:r>
              <a:rPr lang="en-GB" dirty="0"/>
              <a:t>Pick out any similarities or differences you spot in the writers attitude – pick out the words and language that show this.</a:t>
            </a:r>
          </a:p>
        </p:txBody>
      </p:sp>
      <p:sp>
        <p:nvSpPr>
          <p:cNvPr id="4" name="TextBox 3"/>
          <p:cNvSpPr txBox="1"/>
          <p:nvPr/>
        </p:nvSpPr>
        <p:spPr>
          <a:xfrm>
            <a:off x="5004048" y="1556792"/>
            <a:ext cx="3888432" cy="5086113"/>
          </a:xfrm>
          <a:prstGeom prst="rect">
            <a:avLst/>
          </a:prstGeom>
          <a:solidFill>
            <a:srgbClr val="FFFF00"/>
          </a:solidFill>
        </p:spPr>
        <p:txBody>
          <a:bodyPr wrap="square" rtlCol="0">
            <a:spAutoFit/>
          </a:bodyPr>
          <a:lstStyle/>
          <a:p>
            <a:r>
              <a:rPr lang="en-GB" sz="2400" b="1" dirty="0"/>
              <a:t>Reading steps: </a:t>
            </a:r>
          </a:p>
          <a:p>
            <a:pPr marL="342900" indent="-342900">
              <a:buAutoNum type="arabicPeriod"/>
            </a:pPr>
            <a:r>
              <a:rPr lang="en-GB" sz="2400" dirty="0"/>
              <a:t>Divide the text into 3 sections</a:t>
            </a:r>
          </a:p>
          <a:p>
            <a:pPr marL="342900" indent="-342900">
              <a:buAutoNum type="arabicPeriod"/>
            </a:pPr>
            <a:r>
              <a:rPr lang="en-GB" sz="2400" dirty="0"/>
              <a:t>Read each section carefully</a:t>
            </a:r>
          </a:p>
          <a:p>
            <a:pPr marL="342900" indent="-342900">
              <a:buAutoNum type="arabicPeriod"/>
            </a:pPr>
            <a:r>
              <a:rPr lang="en-GB" sz="2400" dirty="0"/>
              <a:t>Next to each section, write a quick summary of what the writer has said</a:t>
            </a:r>
          </a:p>
          <a:p>
            <a:pPr marL="342900" indent="-342900">
              <a:buAutoNum type="arabicPeriod"/>
            </a:pPr>
            <a:r>
              <a:rPr lang="en-GB" sz="2400" dirty="0"/>
              <a:t>Once you have read the text all the way through, re-read each section and highlight any language that you think shows the writer’s opinion</a:t>
            </a:r>
          </a:p>
        </p:txBody>
      </p:sp>
    </p:spTree>
    <p:extLst>
      <p:ext uri="{BB962C8B-B14F-4D97-AF65-F5344CB8AC3E}">
        <p14:creationId xmlns:p14="http://schemas.microsoft.com/office/powerpoint/2010/main" val="89718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4842002" y="233264"/>
            <a:ext cx="4301998" cy="5502147"/>
          </a:xfrm>
          <a:prstGeom prst="rect">
            <a:avLst/>
          </a:prstGeom>
        </p:spPr>
        <p:txBody>
          <a:bodyPr wrap="square">
            <a:spAutoFit/>
          </a:bodyPr>
          <a:lstStyle/>
          <a:p>
            <a:pPr>
              <a:lnSpc>
                <a:spcPct val="107000"/>
              </a:lnSpc>
              <a:spcAft>
                <a:spcPts val="600"/>
              </a:spcAft>
            </a:pPr>
            <a:r>
              <a:rPr lang="en-GB" sz="1100"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The Telegraph</a:t>
            </a:r>
          </a:p>
          <a:p>
            <a:pPr>
              <a:lnSpc>
                <a:spcPct val="107000"/>
              </a:lnSpc>
              <a:spcAft>
                <a:spcPts val="600"/>
              </a:spcAft>
            </a:pPr>
            <a:r>
              <a:rPr lang="en-GB" sz="1100"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Border Force intercept more than 50 migrants arriving at Dover </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endParaRPr lang="en-GB" sz="800" dirty="0">
              <a:solidFill>
                <a:srgbClr val="000000"/>
              </a:solidFill>
              <a:latin typeface="Calibri Light" panose="020F0302020204030204" pitchFamily="34"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More than 50 migrants arrived on Kent beaches this morning bringing the number who have successfully crossed the channel into Britain to over 1,000 so far this year. </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Search and rescue operations have been launched along the Kent coast amid a wave of migrant crossings of the English Channel.</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While Border Force is responding to a "number of incidents" out at sea, Kent Police said that eight people suspected of getting out of a dinghy on the shore at </a:t>
            </a:r>
            <a:r>
              <a:rPr lang="en-GB" sz="800" dirty="0" err="1">
                <a:solidFill>
                  <a:srgbClr val="000000"/>
                </a:solidFill>
                <a:latin typeface="Calibri Light" panose="020F0302020204030204" pitchFamily="34" charset="0"/>
                <a:ea typeface="Times New Roman" panose="02020603050405020304" pitchFamily="18" charset="0"/>
              </a:rPr>
              <a:t>Kingsdown</a:t>
            </a:r>
            <a:r>
              <a:rPr lang="en-GB" sz="800" dirty="0">
                <a:solidFill>
                  <a:srgbClr val="000000"/>
                </a:solidFill>
                <a:latin typeface="Calibri Light" panose="020F0302020204030204" pitchFamily="34" charset="0"/>
                <a:ea typeface="Times New Roman" panose="02020603050405020304" pitchFamily="18" charset="0"/>
              </a:rPr>
              <a:t> have been passed to immigration officers on Saturday morning.</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Coastguard rescue teams were sent from Folkestone and Deal to help with the operations on Saturday morning.</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Their spokeswoman said that crews are concerned with "rescuing those in trouble and bringing them safely back to shore, where they will be handed over to the relevant partner emergency services or authorities"</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She added: "HM Coastguard has been coordinating a search and rescue response to a number of incidents on the Kent coast, working with Border Force, Kent Police and other partners."</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By Friday more than 220 migrants, including at least 40 children, had been intercepted by UK and French authorities since Thursday last week.</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Home Secretary </a:t>
            </a:r>
            <a:r>
              <a:rPr lang="en-GB" sz="800" dirty="0" err="1">
                <a:solidFill>
                  <a:srgbClr val="000000"/>
                </a:solidFill>
                <a:latin typeface="Calibri Light" panose="020F0302020204030204" pitchFamily="34" charset="0"/>
                <a:ea typeface="Times New Roman" panose="02020603050405020304" pitchFamily="18" charset="0"/>
              </a:rPr>
              <a:t>Priti</a:t>
            </a:r>
            <a:r>
              <a:rPr lang="en-GB" sz="800" dirty="0">
                <a:solidFill>
                  <a:srgbClr val="000000"/>
                </a:solidFill>
                <a:latin typeface="Calibri Light" panose="020F0302020204030204" pitchFamily="34" charset="0"/>
                <a:ea typeface="Times New Roman" panose="02020603050405020304" pitchFamily="18" charset="0"/>
              </a:rPr>
              <a:t> Patel said on Friday that urgent action is needed to tackle the migrant crisis in the Channel, adding that plans are being drawn up "immediately" to deal with the problem.</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Her comments came following a meeting with French interior minister Christophe </a:t>
            </a:r>
            <a:r>
              <a:rPr lang="en-GB" sz="800" dirty="0" err="1">
                <a:solidFill>
                  <a:srgbClr val="000000"/>
                </a:solidFill>
                <a:latin typeface="Calibri Light" panose="020F0302020204030204" pitchFamily="34" charset="0"/>
                <a:ea typeface="Times New Roman" panose="02020603050405020304" pitchFamily="18" charset="0"/>
              </a:rPr>
              <a:t>Castaner</a:t>
            </a:r>
            <a:r>
              <a:rPr lang="en-GB" sz="800" dirty="0">
                <a:solidFill>
                  <a:srgbClr val="000000"/>
                </a:solidFill>
                <a:latin typeface="Calibri Light" panose="020F0302020204030204" pitchFamily="34" charset="0"/>
                <a:ea typeface="Times New Roman" panose="02020603050405020304" pitchFamily="18" charset="0"/>
              </a:rPr>
              <a:t> in Paris on Thursday, where the pair agreed to step up resources to intercept and stop the wave of crossings in small boats.</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The prospect of British financial support for efforts to stem the flow of crossings from France was discussed at the meeting, according to the French AFP news agency, and Mr </a:t>
            </a:r>
            <a:r>
              <a:rPr lang="en-GB" sz="800" dirty="0" err="1">
                <a:solidFill>
                  <a:srgbClr val="000000"/>
                </a:solidFill>
                <a:latin typeface="Calibri Light" panose="020F0302020204030204" pitchFamily="34" charset="0"/>
                <a:ea typeface="Times New Roman" panose="02020603050405020304" pitchFamily="18" charset="0"/>
              </a:rPr>
              <a:t>Castaner</a:t>
            </a:r>
            <a:r>
              <a:rPr lang="en-GB" sz="800" dirty="0">
                <a:solidFill>
                  <a:srgbClr val="000000"/>
                </a:solidFill>
                <a:latin typeface="Calibri Light" panose="020F0302020204030204" pitchFamily="34" charset="0"/>
                <a:ea typeface="Times New Roman" panose="02020603050405020304" pitchFamily="18" charset="0"/>
              </a:rPr>
              <a:t> said that money from London would "reinforce patrols and improve effectiveness".</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Last week Prime Minister Boris Johnson warned illegal migrants they would be sent back if they risked crossing the Channel.</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He said: "If you come illegally, you are an illegal immigrant and I'm afraid the law will treat you as such."</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The Home Office have been approached for comment.</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 </a:t>
            </a:r>
            <a:endParaRPr lang="en-GB" sz="800" dirty="0">
              <a:latin typeface="Times New Roman" panose="02020603050405020304" pitchFamily="18" charset="0"/>
              <a:ea typeface="Times New Roman" panose="02020603050405020304" pitchFamily="18" charset="0"/>
            </a:endParaRPr>
          </a:p>
        </p:txBody>
      </p:sp>
      <p:sp>
        <p:nvSpPr>
          <p:cNvPr id="8" name="Rectangle 7"/>
          <p:cNvSpPr/>
          <p:nvPr/>
        </p:nvSpPr>
        <p:spPr>
          <a:xfrm>
            <a:off x="0" y="-27384"/>
            <a:ext cx="4499992" cy="6394443"/>
          </a:xfrm>
          <a:prstGeom prst="rect">
            <a:avLst/>
          </a:prstGeom>
        </p:spPr>
        <p:txBody>
          <a:bodyPr wrap="square">
            <a:spAutoFit/>
          </a:bodyPr>
          <a:lstStyle/>
          <a:p>
            <a:pPr>
              <a:lnSpc>
                <a:spcPct val="107000"/>
              </a:lnSpc>
              <a:spcAft>
                <a:spcPts val="800"/>
              </a:spcAft>
            </a:pPr>
            <a:r>
              <a:rPr lang="en-GB" sz="10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Sun</a:t>
            </a:r>
          </a:p>
          <a:p>
            <a:pPr>
              <a:lnSpc>
                <a:spcPct val="107000"/>
              </a:lnSpc>
              <a:spcAft>
                <a:spcPts val="800"/>
              </a:spcAft>
            </a:pPr>
            <a:r>
              <a:rPr lang="en-GB" sz="10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CRISIS POINT Moment migrants storm Kent beaches as more than 270 descend on Britain in a WEEK</a:t>
            </a:r>
          </a:p>
          <a:p>
            <a:pPr>
              <a:lnSpc>
                <a:spcPct val="107000"/>
              </a:lnSpc>
              <a:spcAft>
                <a:spcPts val="800"/>
              </a:spcAft>
            </a:pPr>
            <a:r>
              <a:rPr lang="en-GB" sz="800" dirty="0">
                <a:latin typeface="Calibri" panose="020F0502020204030204" pitchFamily="34" charset="0"/>
                <a:ea typeface="Calibri" panose="020F0502020204030204" pitchFamily="34" charset="0"/>
                <a:cs typeface="Times New Roman" panose="02020603050405020304" pitchFamily="18" charset="0"/>
              </a:rPr>
              <a:t>Brittany </a:t>
            </a:r>
            <a:r>
              <a:rPr lang="en-GB" sz="800" dirty="0" err="1">
                <a:latin typeface="Calibri" panose="020F0502020204030204" pitchFamily="34" charset="0"/>
                <a:ea typeface="Calibri" panose="020F0502020204030204" pitchFamily="34" charset="0"/>
                <a:cs typeface="Times New Roman" panose="02020603050405020304" pitchFamily="18" charset="0"/>
              </a:rPr>
              <a:t>Vonow</a:t>
            </a:r>
            <a:endParaRPr lang="en-GB" sz="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Migrants scramble onto a Kent beach today amid a wave of more than 270 people descending onto Britain in just a week.</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The group of 66 migrants were detected at first light this morning - now being quizzed by Border Force in Dover.</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It is understood they arrived in a number of small boats.</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Several search and rescue operations have been taking place along the Kent Coast after the men, women and children arrived this morning.</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 Coastguard Agency spokesperson said: "HM Coastguard has been co-ordinating a search and rescue response to a number of incidents on the Kent coast, working with Border Force, Kent Police and other partners."</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Today's arrivals are just the latest amid the migrant crisis, which has seen more than 220 people, including at least 40 children, intercepted by UK and French authorities between Thursday last week and yesterday.</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And it's barely a day after Home </a:t>
            </a:r>
            <a:r>
              <a:rPr lang="en-GB" sz="800" dirty="0">
                <a:latin typeface="Calibri" panose="020F0502020204030204" pitchFamily="34" charset="0"/>
                <a:ea typeface="Times New Roman" panose="02020603050405020304" pitchFamily="18" charset="0"/>
                <a:cs typeface="Times New Roman" panose="02020603050405020304" pitchFamily="18" charset="0"/>
              </a:rPr>
              <a:t>Secretary </a:t>
            </a:r>
            <a:r>
              <a:rPr lang="en-GB" sz="800" dirty="0" err="1">
                <a:latin typeface="Calibri" panose="020F0502020204030204" pitchFamily="34" charset="0"/>
                <a:ea typeface="Times New Roman" panose="02020603050405020304" pitchFamily="18" charset="0"/>
                <a:cs typeface="Times New Roman" panose="02020603050405020304" pitchFamily="18" charset="0"/>
                <a:hlinkClick r:id="rId3"/>
              </a:rPr>
              <a:t>Priti</a:t>
            </a:r>
            <a:r>
              <a:rPr lang="en-GB" sz="800" dirty="0">
                <a:latin typeface="Calibri" panose="020F0502020204030204" pitchFamily="34" charset="0"/>
                <a:ea typeface="Times New Roman" panose="02020603050405020304" pitchFamily="18" charset="0"/>
                <a:cs typeface="Times New Roman" panose="02020603050405020304" pitchFamily="18" charset="0"/>
                <a:hlinkClick r:id="rId3"/>
              </a:rPr>
              <a:t> Patel</a:t>
            </a:r>
            <a:r>
              <a:rPr lang="en-GB" sz="800" dirty="0">
                <a:latin typeface="Calibri" panose="020F0502020204030204" pitchFamily="34" charset="0"/>
                <a:ea typeface="Times New Roman" panose="02020603050405020304" pitchFamily="18" charset="0"/>
                <a:cs typeface="Times New Roman" panose="02020603050405020304" pitchFamily="18" charset="0"/>
              </a:rPr>
              <a:t> said </a:t>
            </a: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she and her French counterpart are working to clamp down on migrants who try to make the perilous trip across the Channel.</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Josh Hallam, of Help Refugees, said: “It is possible there will be an increased push of people trying to get across.”</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 staggering 1,451 migrants are thought to have crossed the Channel so far this year – almost three times the number throughout the whole of 2018 - despite millions being spent on security measures to prevent crossings.</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Of that figure, more than 200 have made it from France to Britain in August alone. Most of the migrants claim to be either Iran or Iraq nationals.</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Only a handful of them – 65 - have been deported back overseas since January.</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Two migrants are known to have died trying to cross the Channel in August, with a 48-year-old Iraqi man found dead after trying to swim over.</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Worryingly, migrants are threatening to jump into the Channel to avoid being towed back to France.</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Border Force sources claim immigrants are so desperate to reach Britain they are willing to risk their lives instead of being “rescued” by French boats.</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The UK has already sent officers from Immigration Enforcement and the National Crime Agency to a centre in Calais to try and tackle the gangs running the cross-Channel trafficking.</a:t>
            </a:r>
            <a:endParaRPr lang="en-GB" sz="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Dover and Deal MP Charlie </a:t>
            </a:r>
            <a:r>
              <a:rPr lang="en-GB" sz="8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Elphicke</a:t>
            </a:r>
            <a:r>
              <a:rPr lang="en-GB" sz="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said: “This is an ­ominous development. We need immediate action.”</a:t>
            </a: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3697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107504" y="116632"/>
            <a:ext cx="4572000" cy="6959854"/>
          </a:xfrm>
          <a:prstGeom prst="rect">
            <a:avLst/>
          </a:prstGeom>
        </p:spPr>
        <p:txBody>
          <a:bodyPr>
            <a:spAutoFit/>
          </a:bodyPr>
          <a:lstStyle/>
          <a:p>
            <a:pPr>
              <a:lnSpc>
                <a:spcPct val="107000"/>
              </a:lnSpc>
              <a:spcAft>
                <a:spcPts val="800"/>
              </a:spcAft>
            </a:pPr>
            <a:r>
              <a:rPr lang="en-GB" sz="1000" b="1" dirty="0">
                <a:latin typeface="Calibri" panose="020F0502020204030204" pitchFamily="34" charset="0"/>
                <a:ea typeface="Times New Roman" panose="02020603050405020304" pitchFamily="18" charset="0"/>
                <a:cs typeface="Times New Roman" panose="02020603050405020304" pitchFamily="18" charset="0"/>
              </a:rPr>
              <a:t>Daily Mail </a:t>
            </a:r>
          </a:p>
          <a:p>
            <a:pPr>
              <a:lnSpc>
                <a:spcPct val="107000"/>
              </a:lnSpc>
              <a:spcAft>
                <a:spcPts val="800"/>
              </a:spcAft>
            </a:pPr>
            <a:r>
              <a:rPr lang="en-GB" sz="1000" b="1" dirty="0">
                <a:latin typeface="Calibri" panose="020F0502020204030204" pitchFamily="34" charset="0"/>
                <a:ea typeface="Times New Roman" panose="02020603050405020304" pitchFamily="18" charset="0"/>
                <a:cs typeface="Times New Roman" panose="02020603050405020304" pitchFamily="18" charset="0"/>
              </a:rPr>
              <a:t>Migrants storm Kent beaches: Border Force intercepts army of 66 men, women and even a baby landing at Dover after flotilla of boats makes a dash across the Channel at dawn</a:t>
            </a:r>
          </a:p>
          <a:p>
            <a:pPr>
              <a:lnSpc>
                <a:spcPct val="107000"/>
              </a:lnSpc>
              <a:spcAft>
                <a:spcPts val="800"/>
              </a:spcAft>
            </a:pPr>
            <a:r>
              <a:rPr lang="en-GB" sz="800" dirty="0">
                <a:latin typeface="Calibri" panose="020F0502020204030204" pitchFamily="34" charset="0"/>
                <a:ea typeface="Calibri" panose="020F0502020204030204" pitchFamily="34" charset="0"/>
                <a:cs typeface="Times New Roman" panose="02020603050405020304" pitchFamily="18" charset="0"/>
              </a:rPr>
              <a:t> </a:t>
            </a:r>
            <a:r>
              <a:rPr lang="en-GB" sz="700" dirty="0">
                <a:latin typeface="Calibri" panose="020F0502020204030204" pitchFamily="34" charset="0"/>
                <a:ea typeface="Calibri" panose="020F0502020204030204" pitchFamily="34" charset="0"/>
                <a:cs typeface="Times New Roman" panose="02020603050405020304" pitchFamily="18" charset="0"/>
              </a:rPr>
              <a:t>ROSS IBBETSON</a:t>
            </a:r>
          </a:p>
          <a:p>
            <a:pPr marL="342900" lvl="0" indent="-342900">
              <a:lnSpc>
                <a:spcPct val="107000"/>
              </a:lnSpc>
              <a:spcAft>
                <a:spcPts val="800"/>
              </a:spcAft>
              <a:buSzPts val="1000"/>
              <a:buFont typeface="Symbol" panose="05050102010706020507" pitchFamily="18" charset="2"/>
              <a:buChar char=""/>
              <a:tabLst>
                <a:tab pos="457200" algn="l"/>
              </a:tabLst>
            </a:pPr>
            <a:r>
              <a:rPr lang="en-GB" sz="600" b="1" dirty="0">
                <a:latin typeface="Calibri" panose="020F0502020204030204" pitchFamily="34" charset="0"/>
                <a:ea typeface="Times New Roman" panose="02020603050405020304" pitchFamily="18" charset="0"/>
                <a:cs typeface="Times New Roman" panose="02020603050405020304" pitchFamily="18" charset="0"/>
              </a:rPr>
              <a:t>In all, 66 migrants discovered at dawn and taken in by Border Force yesterday</a:t>
            </a:r>
            <a:endParaRPr lang="en-GB" sz="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600" b="1" dirty="0">
                <a:latin typeface="Calibri" panose="020F0502020204030204" pitchFamily="34" charset="0"/>
                <a:ea typeface="Times New Roman" panose="02020603050405020304" pitchFamily="18" charset="0"/>
                <a:cs typeface="Times New Roman" panose="02020603050405020304" pitchFamily="18" charset="0"/>
              </a:rPr>
              <a:t>Men and women arrived on precariously small boats under cover of darkness</a:t>
            </a:r>
            <a:endParaRPr lang="en-GB" sz="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600" b="1" dirty="0">
                <a:latin typeface="Calibri" panose="020F0502020204030204" pitchFamily="34" charset="0"/>
                <a:ea typeface="Times New Roman" panose="02020603050405020304" pitchFamily="18" charset="0"/>
                <a:cs typeface="Times New Roman" panose="02020603050405020304" pitchFamily="18" charset="0"/>
              </a:rPr>
              <a:t>More than 1,000 migrants have crossed the Dover Strait already this year</a:t>
            </a:r>
            <a:endParaRPr lang="en-GB" sz="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600" b="1" dirty="0">
                <a:latin typeface="Calibri" panose="020F0502020204030204" pitchFamily="34" charset="0"/>
                <a:ea typeface="Times New Roman" panose="02020603050405020304" pitchFamily="18" charset="0"/>
                <a:cs typeface="Times New Roman" panose="02020603050405020304" pitchFamily="18" charset="0"/>
              </a:rPr>
              <a:t>Most of the migrants have claimed they are either Iraqi or Iranian</a:t>
            </a:r>
            <a:endParaRPr lang="en-GB" sz="800" dirty="0">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Border force officials scoured the English Channel yesterday after a fleet of dinghies carrying scores of suspected illegal migrants was intercepted on its way to the Kent coast.</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In all, 66 people were detained and were being dealt with by immigration officers. </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Some had been aboard vessels which were intercepted by Border Force officials while others were detained after managing to make it ashore.</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Kent Police said eight people arrived in a dinghy on the shore at </a:t>
            </a:r>
            <a:r>
              <a:rPr lang="en-GB" sz="600" dirty="0" err="1">
                <a:latin typeface="Calibri" panose="020F0502020204030204" pitchFamily="34" charset="0"/>
                <a:ea typeface="Times New Roman" panose="02020603050405020304" pitchFamily="18" charset="0"/>
                <a:cs typeface="Times New Roman" panose="02020603050405020304" pitchFamily="18" charset="0"/>
              </a:rPr>
              <a:t>Kingsdown</a:t>
            </a:r>
            <a:r>
              <a:rPr lang="en-GB" sz="600" dirty="0">
                <a:latin typeface="Calibri" panose="020F0502020204030204" pitchFamily="34" charset="0"/>
                <a:ea typeface="Times New Roman" panose="02020603050405020304" pitchFamily="18" charset="0"/>
                <a:cs typeface="Times New Roman" panose="02020603050405020304" pitchFamily="18" charset="0"/>
              </a:rPr>
              <a:t> at 8.15am and were passed onto immigration officers.</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One incident saw a boat carrying 27 adults and eight children intercepted. At the same time, another vessel carrying 16 people was escorted to Dover. </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One group aboard a dinghy came ashore on the beach at </a:t>
            </a:r>
            <a:r>
              <a:rPr lang="en-GB" sz="600" dirty="0" err="1">
                <a:latin typeface="Calibri" panose="020F0502020204030204" pitchFamily="34" charset="0"/>
                <a:ea typeface="Times New Roman" panose="02020603050405020304" pitchFamily="18" charset="0"/>
                <a:cs typeface="Times New Roman" panose="02020603050405020304" pitchFamily="18" charset="0"/>
              </a:rPr>
              <a:t>Kingsdown</a:t>
            </a:r>
            <a:r>
              <a:rPr lang="en-GB" sz="600" dirty="0">
                <a:latin typeface="Calibri" panose="020F0502020204030204" pitchFamily="34" charset="0"/>
                <a:ea typeface="Times New Roman" panose="02020603050405020304" pitchFamily="18" charset="0"/>
                <a:cs typeface="Times New Roman" panose="02020603050405020304" pitchFamily="18" charset="0"/>
              </a:rPr>
              <a:t>, three miles south of the town of Deal.</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Its eight male occupants – all Iranian – were detained by police and handed over to immigration officers.</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Migrants aboard other vessels included Iraqi, Syrian and Kuwaiti nationals.</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Coastguard chiefs said alerts to search-and-rescue teams had gone out in response to a ‘number of incidents’.</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As of today more than 270 migrants, including at least 40 children, have been intercepted by UK and French authorities since Thursday last week.</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Home Secretary </a:t>
            </a:r>
            <a:r>
              <a:rPr lang="en-GB" sz="600" dirty="0" err="1">
                <a:latin typeface="Calibri" panose="020F0502020204030204" pitchFamily="34" charset="0"/>
                <a:ea typeface="Times New Roman" panose="02020603050405020304" pitchFamily="18" charset="0"/>
                <a:cs typeface="Times New Roman" panose="02020603050405020304" pitchFamily="18" charset="0"/>
              </a:rPr>
              <a:t>Priti</a:t>
            </a:r>
            <a:r>
              <a:rPr lang="en-GB" sz="600" dirty="0">
                <a:latin typeface="Calibri" panose="020F0502020204030204" pitchFamily="34" charset="0"/>
                <a:ea typeface="Times New Roman" panose="02020603050405020304" pitchFamily="18" charset="0"/>
                <a:cs typeface="Times New Roman" panose="02020603050405020304" pitchFamily="18" charset="0"/>
              </a:rPr>
              <a:t> Patel said on Friday that urgent action was needed to tackle the Channel’s migrant crisis, adding that plans were being drawn up ‘immediately’ to deal with the problem. Her comments came after a meeting with French interior minister Christophe </a:t>
            </a:r>
            <a:r>
              <a:rPr lang="en-GB" sz="600" dirty="0" err="1">
                <a:latin typeface="Calibri" panose="020F0502020204030204" pitchFamily="34" charset="0"/>
                <a:ea typeface="Times New Roman" panose="02020603050405020304" pitchFamily="18" charset="0"/>
                <a:cs typeface="Times New Roman" panose="02020603050405020304" pitchFamily="18" charset="0"/>
              </a:rPr>
              <a:t>Castaner</a:t>
            </a:r>
            <a:r>
              <a:rPr lang="en-GB" sz="600" dirty="0">
                <a:latin typeface="Calibri" panose="020F0502020204030204" pitchFamily="34" charset="0"/>
                <a:ea typeface="Times New Roman" panose="02020603050405020304" pitchFamily="18" charset="0"/>
                <a:cs typeface="Times New Roman" panose="02020603050405020304" pitchFamily="18" charset="0"/>
              </a:rPr>
              <a:t> in Paris, during which the pair agreed to allocate more resources to intercept and stop the wave of crossings.</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Last week, Prime Minister Boris Johnson warned migrants that they would be sent back if they risked crossing the Channel. He said: ‘If you are an illegal immigrant, I’m afraid the law will treat you as such.’</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In June, eight boats with 74 people on board, including at least one child, landed on a stretch of coast between Dover in Kent and Winchelsea Beach in East Sussex over the course of a single morning.</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Last year, 539 people attempted to travel to Britain on small boats, of whom 434 made their crossings in the last three months of the year, according to official figures.</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The total number of migrants who have made it across the Dover Strait - the world's busiest shipping lane - has exceed 1,000 already this year, despite millions being spent on security measures to prevent crossings.  </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Most of the migrants claim to be either Iran or Iraq nationals.</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Since January, some 1,450 migrants have been rescued either by British or French coastguards - more than double the number who tried to cross the busy shipping lane in the whole of 2018, according to official French figures released Monday.</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France has attributed the increase to good summer weather, which has emboldened more migrants to make the journey.</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However, such crossings are dangerous given the heavy maritime traffic in the Channel as well as strong currents and cold water.</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The body of an Iraqi migrant who tried to swim across the Channel to Britain was found off Belgium's coast earlier this week, wearing a makeshift life jacket made of empty plastic bottles.</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Officials believe the 48-year-old drowned after setting off from a beach in northern France, with currents dragging him into Belgian waters. </a:t>
            </a:r>
            <a:endParaRPr lang="en-GB" sz="900" dirty="0">
              <a:latin typeface="Times New Roman" panose="02020603050405020304" pitchFamily="18" charset="0"/>
              <a:ea typeface="Times New Roman" panose="02020603050405020304" pitchFamily="18" charset="0"/>
            </a:endParaRPr>
          </a:p>
          <a:p>
            <a:pPr>
              <a:spcAft>
                <a:spcPts val="600"/>
              </a:spcAft>
            </a:pPr>
            <a:r>
              <a:rPr lang="en-GB" sz="600" dirty="0">
                <a:latin typeface="Calibri" panose="020F0502020204030204" pitchFamily="34" charset="0"/>
                <a:ea typeface="Times New Roman" panose="02020603050405020304" pitchFamily="18" charset="0"/>
                <a:cs typeface="Times New Roman" panose="02020603050405020304" pitchFamily="18" charset="0"/>
              </a:rPr>
              <a:t>Published: 11:26, 31 August 2019 | Updated: 09:31, 2 September 2019</a:t>
            </a:r>
            <a:endParaRPr lang="en-GB" sz="900" dirty="0">
              <a:latin typeface="Times New Roman" panose="02020603050405020304" pitchFamily="18" charset="0"/>
              <a:ea typeface="Times New Roman" panose="02020603050405020304" pitchFamily="18" charset="0"/>
            </a:endParaRPr>
          </a:p>
          <a:p>
            <a:pPr>
              <a:lnSpc>
                <a:spcPct val="107000"/>
              </a:lnSpc>
              <a:spcAft>
                <a:spcPts val="600"/>
              </a:spcAft>
            </a:pP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4842002" y="116632"/>
            <a:ext cx="4301998" cy="5502147"/>
          </a:xfrm>
          <a:prstGeom prst="rect">
            <a:avLst/>
          </a:prstGeom>
        </p:spPr>
        <p:txBody>
          <a:bodyPr wrap="square">
            <a:spAutoFit/>
          </a:bodyPr>
          <a:lstStyle/>
          <a:p>
            <a:pPr>
              <a:lnSpc>
                <a:spcPct val="107000"/>
              </a:lnSpc>
              <a:spcAft>
                <a:spcPts val="600"/>
              </a:spcAft>
            </a:pPr>
            <a:r>
              <a:rPr lang="en-GB" sz="1100"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The Telegraph</a:t>
            </a:r>
          </a:p>
          <a:p>
            <a:pPr>
              <a:lnSpc>
                <a:spcPct val="107000"/>
              </a:lnSpc>
              <a:spcAft>
                <a:spcPts val="600"/>
              </a:spcAft>
            </a:pPr>
            <a:r>
              <a:rPr lang="en-GB" sz="1100"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Border Force intercept more than 50 migrants arriving at Dover </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endParaRPr lang="en-GB" sz="800" dirty="0">
              <a:solidFill>
                <a:srgbClr val="000000"/>
              </a:solidFill>
              <a:latin typeface="Calibri Light" panose="020F0302020204030204" pitchFamily="34"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More than 50 migrants arrived on Kent beaches this morning bringing the number who have successfully crossed the channel into Britain to over 1,000 so far this year. </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Search and rescue operations have been launched along the Kent coast amid a wave of migrant crossings of the English Channel.</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While Border Force is responding to a "number of incidents" out at sea, Kent Police said that eight people suspected of getting out of a dinghy on the shore at </a:t>
            </a:r>
            <a:r>
              <a:rPr lang="en-GB" sz="800" dirty="0" err="1">
                <a:solidFill>
                  <a:srgbClr val="000000"/>
                </a:solidFill>
                <a:latin typeface="Calibri Light" panose="020F0302020204030204" pitchFamily="34" charset="0"/>
                <a:ea typeface="Times New Roman" panose="02020603050405020304" pitchFamily="18" charset="0"/>
              </a:rPr>
              <a:t>Kingsdown</a:t>
            </a:r>
            <a:r>
              <a:rPr lang="en-GB" sz="800" dirty="0">
                <a:solidFill>
                  <a:srgbClr val="000000"/>
                </a:solidFill>
                <a:latin typeface="Calibri Light" panose="020F0302020204030204" pitchFamily="34" charset="0"/>
                <a:ea typeface="Times New Roman" panose="02020603050405020304" pitchFamily="18" charset="0"/>
              </a:rPr>
              <a:t> have been passed to immigration officers on Saturday morning.</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Coastguard rescue teams were sent from Folkestone and Deal to help with the operations on Saturday morning.</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Their spokeswoman said that crews are concerned with "rescuing those in trouble and bringing them safely back to shore, where they will be handed over to the relevant partner emergency services or authorities"</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She added: "HM Coastguard has been coordinating a search and rescue response to a number of incidents on the Kent coast, working with Border Force, Kent Police and other partners."</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By Friday more than 220 migrants, including at least 40 children, had been intercepted by UK and French authorities since Thursday last week.</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Home Secretary </a:t>
            </a:r>
            <a:r>
              <a:rPr lang="en-GB" sz="800" dirty="0" err="1">
                <a:solidFill>
                  <a:srgbClr val="000000"/>
                </a:solidFill>
                <a:latin typeface="Calibri Light" panose="020F0302020204030204" pitchFamily="34" charset="0"/>
                <a:ea typeface="Times New Roman" panose="02020603050405020304" pitchFamily="18" charset="0"/>
              </a:rPr>
              <a:t>Priti</a:t>
            </a:r>
            <a:r>
              <a:rPr lang="en-GB" sz="800" dirty="0">
                <a:solidFill>
                  <a:srgbClr val="000000"/>
                </a:solidFill>
                <a:latin typeface="Calibri Light" panose="020F0302020204030204" pitchFamily="34" charset="0"/>
                <a:ea typeface="Times New Roman" panose="02020603050405020304" pitchFamily="18" charset="0"/>
              </a:rPr>
              <a:t> Patel said on Friday that urgent action is needed to tackle the migrant crisis in the Channel, adding that plans are being drawn up "immediately" to deal with the problem.</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Her comments came following a meeting with French interior minister Christophe </a:t>
            </a:r>
            <a:r>
              <a:rPr lang="en-GB" sz="800" dirty="0" err="1">
                <a:solidFill>
                  <a:srgbClr val="000000"/>
                </a:solidFill>
                <a:latin typeface="Calibri Light" panose="020F0302020204030204" pitchFamily="34" charset="0"/>
                <a:ea typeface="Times New Roman" panose="02020603050405020304" pitchFamily="18" charset="0"/>
              </a:rPr>
              <a:t>Castaner</a:t>
            </a:r>
            <a:r>
              <a:rPr lang="en-GB" sz="800" dirty="0">
                <a:solidFill>
                  <a:srgbClr val="000000"/>
                </a:solidFill>
                <a:latin typeface="Calibri Light" panose="020F0302020204030204" pitchFamily="34" charset="0"/>
                <a:ea typeface="Times New Roman" panose="02020603050405020304" pitchFamily="18" charset="0"/>
              </a:rPr>
              <a:t> in Paris on Thursday, where the pair agreed to step up resources to intercept and stop the wave of crossings in small boats.</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The prospect of British financial support for efforts to stem the flow of crossings from France was discussed at the meeting, according to the French AFP news agency, and Mr </a:t>
            </a:r>
            <a:r>
              <a:rPr lang="en-GB" sz="800" dirty="0" err="1">
                <a:solidFill>
                  <a:srgbClr val="000000"/>
                </a:solidFill>
                <a:latin typeface="Calibri Light" panose="020F0302020204030204" pitchFamily="34" charset="0"/>
                <a:ea typeface="Times New Roman" panose="02020603050405020304" pitchFamily="18" charset="0"/>
              </a:rPr>
              <a:t>Castaner</a:t>
            </a:r>
            <a:r>
              <a:rPr lang="en-GB" sz="800" dirty="0">
                <a:solidFill>
                  <a:srgbClr val="000000"/>
                </a:solidFill>
                <a:latin typeface="Calibri Light" panose="020F0302020204030204" pitchFamily="34" charset="0"/>
                <a:ea typeface="Times New Roman" panose="02020603050405020304" pitchFamily="18" charset="0"/>
              </a:rPr>
              <a:t> said that money from London would "reinforce patrols and improve effectiveness".</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Last week Prime Minister Boris Johnson warned illegal migrants they would be sent back if they risked crossing the Channel.</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He said: "If you come illegally, you are an illegal immigrant and I'm afraid the law will treat you as such."</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The Home Office have been approached for comment.</a:t>
            </a:r>
            <a:endParaRPr lang="en-GB" sz="800" dirty="0">
              <a:latin typeface="Times New Roman" panose="02020603050405020304" pitchFamily="18" charset="0"/>
              <a:ea typeface="Times New Roman" panose="02020603050405020304" pitchFamily="18" charset="0"/>
            </a:endParaRPr>
          </a:p>
          <a:p>
            <a:pPr>
              <a:spcAft>
                <a:spcPts val="600"/>
              </a:spcAft>
            </a:pPr>
            <a:r>
              <a:rPr lang="en-GB" sz="800" dirty="0">
                <a:solidFill>
                  <a:srgbClr val="000000"/>
                </a:solidFill>
                <a:latin typeface="Calibri Light" panose="020F0302020204030204" pitchFamily="34" charset="0"/>
                <a:ea typeface="Times New Roman" panose="02020603050405020304" pitchFamily="18" charset="0"/>
              </a:rPr>
              <a:t> </a:t>
            </a:r>
            <a:endParaRPr lang="en-GB" sz="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03980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197653" cy="1162051"/>
          </a:xfrm>
        </p:spPr>
        <p:txBody>
          <a:bodyPr>
            <a:normAutofit/>
          </a:bodyPr>
          <a:lstStyle/>
          <a:p>
            <a:r>
              <a:rPr lang="en-US" dirty="0"/>
              <a:t>Capture some of your ideas</a:t>
            </a:r>
          </a:p>
        </p:txBody>
      </p:sp>
      <p:sp>
        <p:nvSpPr>
          <p:cNvPr id="4" name="Text Placeholder 3"/>
          <p:cNvSpPr>
            <a:spLocks noGrp="1"/>
          </p:cNvSpPr>
          <p:nvPr>
            <p:ph type="body" sz="half" idx="2"/>
          </p:nvPr>
        </p:nvSpPr>
        <p:spPr>
          <a:xfrm>
            <a:off x="152401" y="1219200"/>
            <a:ext cx="6400799" cy="5486400"/>
          </a:xfrm>
        </p:spPr>
        <p:txBody>
          <a:bodyPr>
            <a:normAutofit/>
          </a:bodyPr>
          <a:lstStyle/>
          <a:p>
            <a:pPr>
              <a:lnSpc>
                <a:spcPct val="120000"/>
              </a:lnSpc>
            </a:pPr>
            <a:r>
              <a:rPr lang="en-GB" dirty="0">
                <a:latin typeface="Segoe Print" panose="02000600000000000000" pitchFamily="2" charset="0"/>
              </a:rPr>
              <a:t>In _, when the writer writes ‘…’ this suggests the migrants coming to the UK are __________ because … </a:t>
            </a:r>
          </a:p>
          <a:p>
            <a:pPr>
              <a:lnSpc>
                <a:spcPct val="120000"/>
              </a:lnSpc>
            </a:pPr>
            <a:r>
              <a:rPr lang="en-GB" dirty="0">
                <a:latin typeface="Segoe Print" panose="02000600000000000000" pitchFamily="2" charset="0"/>
              </a:rPr>
              <a:t>The word / phrase / adjective ‘…’ makes me think of … and suggests that the writer thinks …</a:t>
            </a:r>
          </a:p>
        </p:txBody>
      </p:sp>
      <p:sp>
        <p:nvSpPr>
          <p:cNvPr id="5" name="Explosion 2 4"/>
          <p:cNvSpPr/>
          <p:nvPr/>
        </p:nvSpPr>
        <p:spPr>
          <a:xfrm>
            <a:off x="6019800" y="457200"/>
            <a:ext cx="3962400" cy="6400800"/>
          </a:xfrm>
          <a:prstGeom prst="irregularSeal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b="1" dirty="0"/>
              <a:t>Don’t forget to use quotes to back up your ideas and try to infer what they might suggest</a:t>
            </a:r>
          </a:p>
        </p:txBody>
      </p:sp>
    </p:spTree>
    <p:extLst>
      <p:ext uri="{BB962C8B-B14F-4D97-AF65-F5344CB8AC3E}">
        <p14:creationId xmlns:p14="http://schemas.microsoft.com/office/powerpoint/2010/main" val="3895523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Read one of the other articles </a:t>
            </a:r>
          </a:p>
        </p:txBody>
      </p:sp>
      <p:sp>
        <p:nvSpPr>
          <p:cNvPr id="3" name="Text Placeholder 2"/>
          <p:cNvSpPr>
            <a:spLocks noGrp="1"/>
          </p:cNvSpPr>
          <p:nvPr>
            <p:ph type="body" sz="half" idx="2"/>
          </p:nvPr>
        </p:nvSpPr>
        <p:spPr>
          <a:xfrm>
            <a:off x="457201" y="1713514"/>
            <a:ext cx="4258816" cy="4595805"/>
          </a:xfrm>
        </p:spPr>
        <p:txBody>
          <a:bodyPr/>
          <a:lstStyle/>
          <a:p>
            <a:r>
              <a:rPr lang="en-GB" dirty="0"/>
              <a:t>On the left hand side, you have either a Daily Mail or The Sun article.</a:t>
            </a:r>
          </a:p>
          <a:p>
            <a:r>
              <a:rPr lang="en-GB" dirty="0"/>
              <a:t>As you read it, pick out any </a:t>
            </a:r>
            <a:r>
              <a:rPr lang="en-GB" u="sng" dirty="0"/>
              <a:t>interesting language </a:t>
            </a:r>
            <a:r>
              <a:rPr lang="en-GB" dirty="0"/>
              <a:t>that shows </a:t>
            </a:r>
            <a:r>
              <a:rPr lang="en-GB" u="sng" dirty="0"/>
              <a:t>the writer’s view </a:t>
            </a:r>
            <a:r>
              <a:rPr lang="en-GB" dirty="0"/>
              <a:t>and </a:t>
            </a:r>
            <a:r>
              <a:rPr lang="en-GB" u="sng" dirty="0"/>
              <a:t>attitudes</a:t>
            </a:r>
            <a:r>
              <a:rPr lang="en-GB" dirty="0"/>
              <a:t> to the story</a:t>
            </a:r>
          </a:p>
        </p:txBody>
      </p:sp>
      <p:sp>
        <p:nvSpPr>
          <p:cNvPr id="4" name="TextBox 3"/>
          <p:cNvSpPr txBox="1"/>
          <p:nvPr/>
        </p:nvSpPr>
        <p:spPr>
          <a:xfrm>
            <a:off x="5076056" y="1379926"/>
            <a:ext cx="3816424" cy="5262979"/>
          </a:xfrm>
          <a:prstGeom prst="rect">
            <a:avLst/>
          </a:prstGeom>
          <a:solidFill>
            <a:srgbClr val="FFFF00"/>
          </a:solidFill>
        </p:spPr>
        <p:txBody>
          <a:bodyPr wrap="square" rtlCol="0">
            <a:spAutoFit/>
          </a:bodyPr>
          <a:lstStyle/>
          <a:p>
            <a:r>
              <a:rPr lang="en-GB" sz="2400" b="1" dirty="0"/>
              <a:t>Reading steps: </a:t>
            </a:r>
          </a:p>
          <a:p>
            <a:pPr marL="342900" indent="-342900">
              <a:buAutoNum type="arabicPeriod"/>
            </a:pPr>
            <a:r>
              <a:rPr lang="en-GB" sz="2400" dirty="0"/>
              <a:t>Divide the text into 3 sections</a:t>
            </a:r>
          </a:p>
          <a:p>
            <a:pPr marL="342900" indent="-342900">
              <a:buAutoNum type="arabicPeriod"/>
            </a:pPr>
            <a:r>
              <a:rPr lang="en-GB" sz="2400" dirty="0"/>
              <a:t>Read each section carefully</a:t>
            </a:r>
          </a:p>
          <a:p>
            <a:pPr marL="342900" indent="-342900">
              <a:buAutoNum type="arabicPeriod"/>
            </a:pPr>
            <a:r>
              <a:rPr lang="en-GB" sz="2400" dirty="0"/>
              <a:t>Next to each section, write a quick summary of what the writer has said</a:t>
            </a:r>
          </a:p>
          <a:p>
            <a:pPr marL="342900" indent="-342900">
              <a:buAutoNum type="arabicPeriod"/>
            </a:pPr>
            <a:r>
              <a:rPr lang="en-GB" sz="2400" dirty="0"/>
              <a:t>Once you have read the text all the way through, re-read each section and highlight any language that you think shows the writer’s opinion</a:t>
            </a:r>
          </a:p>
        </p:txBody>
      </p:sp>
    </p:spTree>
    <p:extLst>
      <p:ext uri="{BB962C8B-B14F-4D97-AF65-F5344CB8AC3E}">
        <p14:creationId xmlns:p14="http://schemas.microsoft.com/office/powerpoint/2010/main" val="234986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197653" cy="1162051"/>
          </a:xfrm>
        </p:spPr>
        <p:txBody>
          <a:bodyPr>
            <a:normAutofit/>
          </a:bodyPr>
          <a:lstStyle/>
          <a:p>
            <a:r>
              <a:rPr lang="en-US" dirty="0"/>
              <a:t>Capture some of your ideas</a:t>
            </a:r>
          </a:p>
        </p:txBody>
      </p:sp>
      <p:sp>
        <p:nvSpPr>
          <p:cNvPr id="4" name="Text Placeholder 3"/>
          <p:cNvSpPr>
            <a:spLocks noGrp="1"/>
          </p:cNvSpPr>
          <p:nvPr>
            <p:ph type="body" sz="half" idx="2"/>
          </p:nvPr>
        </p:nvSpPr>
        <p:spPr>
          <a:xfrm>
            <a:off x="152401" y="1219200"/>
            <a:ext cx="8524055" cy="5486400"/>
          </a:xfrm>
        </p:spPr>
        <p:txBody>
          <a:bodyPr>
            <a:normAutofit/>
          </a:bodyPr>
          <a:lstStyle/>
          <a:p>
            <a:pPr>
              <a:lnSpc>
                <a:spcPct val="120000"/>
              </a:lnSpc>
            </a:pPr>
            <a:r>
              <a:rPr lang="en-GB" dirty="0">
                <a:latin typeface="Segoe Print" panose="02000600000000000000" pitchFamily="2" charset="0"/>
              </a:rPr>
              <a:t>In The … article, when the writer writes ‘…’ this suggests the migrants coming to the UK are __________ because … </a:t>
            </a:r>
          </a:p>
          <a:p>
            <a:pPr>
              <a:lnSpc>
                <a:spcPct val="120000"/>
              </a:lnSpc>
            </a:pPr>
            <a:r>
              <a:rPr lang="en-GB" dirty="0">
                <a:latin typeface="Segoe Print" panose="02000600000000000000" pitchFamily="2" charset="0"/>
              </a:rPr>
              <a:t>This is similar / different to … in that …</a:t>
            </a:r>
          </a:p>
          <a:p>
            <a:pPr>
              <a:lnSpc>
                <a:spcPct val="120000"/>
              </a:lnSpc>
            </a:pPr>
            <a:r>
              <a:rPr lang="en-GB" dirty="0">
                <a:latin typeface="Segoe Print" panose="02000600000000000000" pitchFamily="2" charset="0"/>
              </a:rPr>
              <a:t>The word / phrase / adjective ‘…’ makes me think of … and suggests that the writer thinks …</a:t>
            </a:r>
          </a:p>
        </p:txBody>
      </p:sp>
    </p:spTree>
    <p:extLst>
      <p:ext uri="{BB962C8B-B14F-4D97-AF65-F5344CB8AC3E}">
        <p14:creationId xmlns:p14="http://schemas.microsoft.com/office/powerpoint/2010/main" val="1002200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26" t="73684" r="73899" b="6811"/>
          <a:stretch/>
        </p:blipFill>
        <p:spPr bwMode="auto">
          <a:xfrm>
            <a:off x="5124866" y="3957188"/>
            <a:ext cx="1613201"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2764" t="54783" r="3372" b="25871"/>
          <a:stretch/>
        </p:blipFill>
        <p:spPr bwMode="auto">
          <a:xfrm>
            <a:off x="3394837" y="3957188"/>
            <a:ext cx="1625666"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9181" t="54743" r="27135" b="25824"/>
          <a:stretch/>
        </p:blipFill>
        <p:spPr bwMode="auto">
          <a:xfrm>
            <a:off x="3366632" y="188640"/>
            <a:ext cx="1606223"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307" t="54920" r="73791" b="25934"/>
          <a:stretch/>
        </p:blipFill>
        <p:spPr bwMode="auto">
          <a:xfrm>
            <a:off x="6876256" y="188640"/>
            <a:ext cx="1645396"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2606" t="35677" r="3585" b="44809"/>
          <a:stretch/>
        </p:blipFill>
        <p:spPr bwMode="auto">
          <a:xfrm>
            <a:off x="6973245" y="2157188"/>
            <a:ext cx="1607976"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9086" t="35561" r="27055" b="44836"/>
          <a:stretch/>
        </p:blipFill>
        <p:spPr bwMode="auto">
          <a:xfrm>
            <a:off x="5148064" y="188640"/>
            <a:ext cx="1603862"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2489" t="16537" r="3602" b="63985"/>
          <a:stretch/>
        </p:blipFill>
        <p:spPr bwMode="auto">
          <a:xfrm>
            <a:off x="1579790" y="836712"/>
            <a:ext cx="1617610"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9277" t="16638" r="26850" b="64049"/>
          <a:stretch/>
        </p:blipFill>
        <p:spPr bwMode="auto">
          <a:xfrm>
            <a:off x="5148064" y="2101262"/>
            <a:ext cx="1628983"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861" t="5588" r="16989" b="85138"/>
          <a:stretch/>
        </p:blipFill>
        <p:spPr bwMode="auto">
          <a:xfrm>
            <a:off x="0" y="28522"/>
            <a:ext cx="3256745" cy="6430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1348" y="4005064"/>
            <a:ext cx="1627497" cy="1798171"/>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4837" y="2132856"/>
            <a:ext cx="1609211" cy="1798171"/>
          </a:xfrm>
          <a:prstGeom prst="rect">
            <a:avLst/>
          </a:prstGeom>
        </p:spPr>
      </p:pic>
      <p:sp>
        <p:nvSpPr>
          <p:cNvPr id="28" name="Rectangle 27"/>
          <p:cNvSpPr/>
          <p:nvPr/>
        </p:nvSpPr>
        <p:spPr>
          <a:xfrm>
            <a:off x="356242" y="2801811"/>
            <a:ext cx="2544259" cy="3419398"/>
          </a:xfrm>
          <a:prstGeom prst="rect">
            <a:avLst/>
          </a:prstGeom>
        </p:spPr>
        <p:txBody>
          <a:bodyPr wrap="square">
            <a:spAutoFit/>
          </a:bodyPr>
          <a:lstStyle/>
          <a:p>
            <a:pPr>
              <a:lnSpc>
                <a:spcPct val="115000"/>
              </a:lnSpc>
              <a:spcAft>
                <a:spcPts val="0"/>
              </a:spcAft>
            </a:pPr>
            <a:r>
              <a:rPr lang="en-GB" sz="2800" b="1" dirty="0">
                <a:solidFill>
                  <a:srgbClr val="00B050"/>
                </a:solidFill>
                <a:ea typeface="Calibri"/>
                <a:cs typeface="Arial"/>
              </a:rPr>
              <a:t>Which of these reading skills do you think you have used in this lesson?</a:t>
            </a:r>
          </a:p>
          <a:p>
            <a:pPr>
              <a:lnSpc>
                <a:spcPct val="115000"/>
              </a:lnSpc>
              <a:spcAft>
                <a:spcPts val="0"/>
              </a:spcAft>
            </a:pPr>
            <a:endParaRPr lang="en-GB" sz="2400" b="1" dirty="0">
              <a:solidFill>
                <a:srgbClr val="00B050"/>
              </a:solidFill>
              <a:ea typeface="Calibri"/>
              <a:cs typeface="Arial"/>
            </a:endParaRPr>
          </a:p>
          <a:p>
            <a:pPr>
              <a:lnSpc>
                <a:spcPct val="115000"/>
              </a:lnSpc>
              <a:spcAft>
                <a:spcPts val="0"/>
              </a:spcAft>
            </a:pPr>
            <a:r>
              <a:rPr lang="en-GB" sz="2400" b="1" dirty="0">
                <a:solidFill>
                  <a:srgbClr val="00B050"/>
                </a:solidFill>
                <a:ea typeface="Calibri"/>
                <a:cs typeface="Arial"/>
              </a:rPr>
              <a:t>How/when?</a:t>
            </a:r>
            <a:endParaRPr lang="en-GB" sz="2400" dirty="0">
              <a:ea typeface="Calibri"/>
              <a:cs typeface="Times New Roman"/>
            </a:endParaRPr>
          </a:p>
        </p:txBody>
      </p:sp>
    </p:spTree>
    <p:extLst>
      <p:ext uri="{BB962C8B-B14F-4D97-AF65-F5344CB8AC3E}">
        <p14:creationId xmlns:p14="http://schemas.microsoft.com/office/powerpoint/2010/main" val="12634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anim calcmode="lin" valueType="num">
                                      <p:cBhvr>
                                        <p:cTn id="48" dur="1000" fill="hold"/>
                                        <p:tgtEl>
                                          <p:spTgt spid="4"/>
                                        </p:tgtEl>
                                        <p:attrNameLst>
                                          <p:attrName>ppt_x</p:attrName>
                                        </p:attrNameLst>
                                      </p:cBhvr>
                                      <p:tavLst>
                                        <p:tav tm="0">
                                          <p:val>
                                            <p:strVal val="#ppt_x"/>
                                          </p:val>
                                        </p:tav>
                                        <p:tav tm="100000">
                                          <p:val>
                                            <p:strVal val="#ppt_x"/>
                                          </p:val>
                                        </p:tav>
                                      </p:tavLst>
                                    </p:anim>
                                    <p:anim calcmode="lin" valueType="num">
                                      <p:cBhvr>
                                        <p:cTn id="49" dur="1000" fill="hold"/>
                                        <p:tgtEl>
                                          <p:spTgt spid="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1000"/>
                                        <p:tgtEl>
                                          <p:spTgt spid="3"/>
                                        </p:tgtEl>
                                      </p:cBhvr>
                                    </p:animEffect>
                                    <p:anim calcmode="lin" valueType="num">
                                      <p:cBhvr>
                                        <p:cTn id="53" dur="1000" fill="hold"/>
                                        <p:tgtEl>
                                          <p:spTgt spid="3"/>
                                        </p:tgtEl>
                                        <p:attrNameLst>
                                          <p:attrName>ppt_x</p:attrName>
                                        </p:attrNameLst>
                                      </p:cBhvr>
                                      <p:tavLst>
                                        <p:tav tm="0">
                                          <p:val>
                                            <p:strVal val="#ppt_x"/>
                                          </p:val>
                                        </p:tav>
                                        <p:tav tm="100000">
                                          <p:val>
                                            <p:strVal val="#ppt_x"/>
                                          </p:val>
                                        </p:tav>
                                      </p:tavLst>
                                    </p:anim>
                                    <p:anim calcmode="lin" valueType="num">
                                      <p:cBhvr>
                                        <p:cTn id="5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a:t>Consolidate: in your books</a:t>
            </a:r>
          </a:p>
        </p:txBody>
      </p:sp>
      <p:sp>
        <p:nvSpPr>
          <p:cNvPr id="3" name="Text Placeholder 2"/>
          <p:cNvSpPr>
            <a:spLocks noGrp="1"/>
          </p:cNvSpPr>
          <p:nvPr>
            <p:ph type="body" sz="half" idx="2"/>
          </p:nvPr>
        </p:nvSpPr>
        <p:spPr>
          <a:xfrm>
            <a:off x="457201" y="1713514"/>
            <a:ext cx="7355160" cy="4667813"/>
          </a:xfrm>
          <a:noFill/>
        </p:spPr>
        <p:txBody>
          <a:bodyPr>
            <a:normAutofit fontScale="92500" lnSpcReduction="20000"/>
          </a:bodyPr>
          <a:lstStyle/>
          <a:p>
            <a:pPr marL="514350" indent="-514350">
              <a:buFont typeface="+mj-lt"/>
              <a:buAutoNum type="arabicPeriod"/>
            </a:pPr>
            <a:r>
              <a:rPr lang="en-GB" dirty="0"/>
              <a:t>Which reading skills did you use in this lesson? When did you use them?</a:t>
            </a:r>
          </a:p>
          <a:p>
            <a:r>
              <a:rPr lang="en-GB" i="1" dirty="0"/>
              <a:t>I used…. when we…</a:t>
            </a:r>
          </a:p>
          <a:p>
            <a:r>
              <a:rPr lang="en-GB" dirty="0"/>
              <a:t>2. What similarities did you notice between the way the two articles were written?</a:t>
            </a:r>
          </a:p>
          <a:p>
            <a:r>
              <a:rPr lang="en-GB" dirty="0"/>
              <a:t>3. What differences did you notice between the way the two articles were written?</a:t>
            </a:r>
          </a:p>
          <a:p>
            <a:r>
              <a:rPr lang="en-GB" dirty="0"/>
              <a:t>4. How could these reading skills be useful when approaching unfamiliar texts in the future?</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2518" y="3861048"/>
            <a:ext cx="1375193" cy="2994664"/>
          </a:xfrm>
          <a:prstGeom prst="rect">
            <a:avLst/>
          </a:prstGeom>
        </p:spPr>
      </p:pic>
    </p:spTree>
    <p:extLst>
      <p:ext uri="{BB962C8B-B14F-4D97-AF65-F5344CB8AC3E}">
        <p14:creationId xmlns:p14="http://schemas.microsoft.com/office/powerpoint/2010/main" val="605800063"/>
      </p:ext>
    </p:extLst>
  </p:cSld>
  <p:clrMapOvr>
    <a:masterClrMapping/>
  </p:clrMapOvr>
</p:sld>
</file>

<file path=ppt/theme/theme1.xml><?xml version="1.0" encoding="utf-8"?>
<a:theme xmlns:a="http://schemas.openxmlformats.org/drawingml/2006/main" name="work theme">
  <a:themeElements>
    <a:clrScheme name="Custom 4">
      <a:dk1>
        <a:sysClr val="windowText" lastClr="000000"/>
      </a:dk1>
      <a:lt1>
        <a:sysClr val="window" lastClr="FFFFFF"/>
      </a:lt1>
      <a:dk2>
        <a:srgbClr val="212745"/>
      </a:dk2>
      <a:lt2>
        <a:srgbClr val="B4DCFA"/>
      </a:lt2>
      <a:accent1>
        <a:srgbClr val="DEF4FC"/>
      </a:accent1>
      <a:accent2>
        <a:srgbClr val="5ECCF3"/>
      </a:accent2>
      <a:accent3>
        <a:srgbClr val="56C7AA"/>
      </a:accent3>
      <a:accent4>
        <a:srgbClr val="9EE0F7"/>
      </a:accent4>
      <a:accent5>
        <a:srgbClr val="FF8021"/>
      </a:accent5>
      <a:accent6>
        <a:srgbClr val="F14124"/>
      </a:accent6>
      <a:hlink>
        <a:srgbClr val="56C7AA"/>
      </a:hlink>
      <a:folHlink>
        <a:srgbClr val="59A8D1"/>
      </a:folHlink>
    </a:clrScheme>
    <a:fontScheme name="Custom 2">
      <a:majorFont>
        <a:latin typeface="Berlin Sans FB Dem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work theme">
  <a:themeElements>
    <a:clrScheme name="Custom 4">
      <a:dk1>
        <a:sysClr val="windowText" lastClr="000000"/>
      </a:dk1>
      <a:lt1>
        <a:sysClr val="window" lastClr="FFFFFF"/>
      </a:lt1>
      <a:dk2>
        <a:srgbClr val="212745"/>
      </a:dk2>
      <a:lt2>
        <a:srgbClr val="B4DCFA"/>
      </a:lt2>
      <a:accent1>
        <a:srgbClr val="DEF4FC"/>
      </a:accent1>
      <a:accent2>
        <a:srgbClr val="5ECCF3"/>
      </a:accent2>
      <a:accent3>
        <a:srgbClr val="56C7AA"/>
      </a:accent3>
      <a:accent4>
        <a:srgbClr val="9EE0F7"/>
      </a:accent4>
      <a:accent5>
        <a:srgbClr val="FF8021"/>
      </a:accent5>
      <a:accent6>
        <a:srgbClr val="F14124"/>
      </a:accent6>
      <a:hlink>
        <a:srgbClr val="56C7AA"/>
      </a:hlink>
      <a:folHlink>
        <a:srgbClr val="59A8D1"/>
      </a:folHlink>
    </a:clrScheme>
    <a:fontScheme name="Custom 2">
      <a:majorFont>
        <a:latin typeface="Berlin Sans FB Dem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work theme">
  <a:themeElements>
    <a:clrScheme name="Custom 4">
      <a:dk1>
        <a:sysClr val="windowText" lastClr="000000"/>
      </a:dk1>
      <a:lt1>
        <a:sysClr val="window" lastClr="FFFFFF"/>
      </a:lt1>
      <a:dk2>
        <a:srgbClr val="212745"/>
      </a:dk2>
      <a:lt2>
        <a:srgbClr val="B4DCFA"/>
      </a:lt2>
      <a:accent1>
        <a:srgbClr val="DEF4FC"/>
      </a:accent1>
      <a:accent2>
        <a:srgbClr val="5ECCF3"/>
      </a:accent2>
      <a:accent3>
        <a:srgbClr val="56C7AA"/>
      </a:accent3>
      <a:accent4>
        <a:srgbClr val="9EE0F7"/>
      </a:accent4>
      <a:accent5>
        <a:srgbClr val="FF8021"/>
      </a:accent5>
      <a:accent6>
        <a:srgbClr val="F14124"/>
      </a:accent6>
      <a:hlink>
        <a:srgbClr val="56C7AA"/>
      </a:hlink>
      <a:folHlink>
        <a:srgbClr val="59A8D1"/>
      </a:folHlink>
    </a:clrScheme>
    <a:fontScheme name="Custom 2">
      <a:majorFont>
        <a:latin typeface="Berlin Sans FB Dem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work theme</Template>
  <TotalTime>1840</TotalTime>
  <Words>3234</Words>
  <Application>Microsoft Macintosh PowerPoint</Application>
  <PresentationFormat>On-screen Show (4:3)</PresentationFormat>
  <Paragraphs>185</Paragraphs>
  <Slides>18</Slides>
  <Notes>6</Notes>
  <HiddenSlides>4</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18</vt:i4>
      </vt:variant>
    </vt:vector>
  </HeadingPairs>
  <TitlesOfParts>
    <vt:vector size="28" baseType="lpstr">
      <vt:lpstr>Arial</vt:lpstr>
      <vt:lpstr>Berlin Sans FB Demi</vt:lpstr>
      <vt:lpstr>Calibri</vt:lpstr>
      <vt:lpstr>Calibri Light</vt:lpstr>
      <vt:lpstr>Segoe Print</vt:lpstr>
      <vt:lpstr>Symbol</vt:lpstr>
      <vt:lpstr>Times New Roman</vt:lpstr>
      <vt:lpstr>work theme</vt:lpstr>
      <vt:lpstr>1_work theme</vt:lpstr>
      <vt:lpstr>2_work theme</vt:lpstr>
      <vt:lpstr>Reading Strategies</vt:lpstr>
      <vt:lpstr>You have a headline, strapline and extract from three different articles on immigration</vt:lpstr>
      <vt:lpstr>PowerPoint Presentation</vt:lpstr>
      <vt:lpstr>How did you do that?</vt:lpstr>
      <vt:lpstr>The Telegraph</vt:lpstr>
      <vt:lpstr>The Sun</vt:lpstr>
      <vt:lpstr>The Daily Mail</vt:lpstr>
      <vt:lpstr>These three newspapers are all reporting the same story</vt:lpstr>
      <vt:lpstr>PowerPoint Presentation</vt:lpstr>
      <vt:lpstr>PowerPoint Presentation</vt:lpstr>
      <vt:lpstr>Read The Telegraph article</vt:lpstr>
      <vt:lpstr>PowerPoint Presentation</vt:lpstr>
      <vt:lpstr>PowerPoint Presentation</vt:lpstr>
      <vt:lpstr>Capture some of your ideas</vt:lpstr>
      <vt:lpstr>Read one of the other articles </vt:lpstr>
      <vt:lpstr>Capture some of your ideas</vt:lpstr>
      <vt:lpstr>PowerPoint Presentation</vt:lpstr>
      <vt:lpstr>Consolidate: in your books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Vina</dc:creator>
  <cp:lastModifiedBy>Kiri Tunks</cp:lastModifiedBy>
  <cp:revision>93</cp:revision>
  <cp:lastPrinted>2019-09-10T14:42:08Z</cp:lastPrinted>
  <dcterms:created xsi:type="dcterms:W3CDTF">2013-01-09T19:07:34Z</dcterms:created>
  <dcterms:modified xsi:type="dcterms:W3CDTF">2020-06-30T10:03:03Z</dcterms:modified>
</cp:coreProperties>
</file>