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7" r:id="rId2"/>
    <p:sldMasterId id="2147483693" r:id="rId3"/>
  </p:sldMasterIdLst>
  <p:notesMasterIdLst>
    <p:notesMasterId r:id="rId14"/>
  </p:notesMasterIdLst>
  <p:handoutMasterIdLst>
    <p:handoutMasterId r:id="rId15"/>
  </p:handoutMasterIdLst>
  <p:sldIdLst>
    <p:sldId id="293" r:id="rId4"/>
    <p:sldId id="261" r:id="rId5"/>
    <p:sldId id="282" r:id="rId6"/>
    <p:sldId id="283" r:id="rId7"/>
    <p:sldId id="285" r:id="rId8"/>
    <p:sldId id="286" r:id="rId9"/>
    <p:sldId id="287" r:id="rId10"/>
    <p:sldId id="288" r:id="rId11"/>
    <p:sldId id="290" r:id="rId12"/>
    <p:sldId id="291" r:id="rId13"/>
  </p:sldIdLst>
  <p:sldSz cx="9144000" cy="6858000" type="screen4x3"/>
  <p:notesSz cx="6648450" cy="98504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00CC"/>
    <a:srgbClr val="FF0066"/>
    <a:srgbClr val="FF5DD5"/>
    <a:srgbClr val="FF00FF"/>
    <a:srgbClr val="FF85DF"/>
    <a:srgbClr val="FF99CC"/>
    <a:srgbClr val="00B0F0"/>
    <a:srgbClr val="66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1311" autoAdjust="0"/>
  </p:normalViewPr>
  <p:slideViewPr>
    <p:cSldViewPr>
      <p:cViewPr varScale="1">
        <p:scale>
          <a:sx n="103" d="100"/>
          <a:sy n="103" d="100"/>
        </p:scale>
        <p:origin x="1880" y="17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theme" Target="theme/theme1.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handoutMaster" Target="handoutMasters/handoutMaster1.xml"/><Relationship Id="rId10" Type="http://schemas.openxmlformats.org/officeDocument/2006/relationships/slide" Target="slides/slide7.xml"/><Relationship Id="rId19"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1720" cy="492995"/>
          </a:xfrm>
          <a:prstGeom prst="rect">
            <a:avLst/>
          </a:prstGeom>
        </p:spPr>
        <p:txBody>
          <a:bodyPr vert="horz" lIns="90196" tIns="45098" rIns="90196" bIns="45098" rtlCol="0"/>
          <a:lstStyle>
            <a:lvl1pPr algn="l">
              <a:defRPr sz="1200"/>
            </a:lvl1pPr>
          </a:lstStyle>
          <a:p>
            <a:endParaRPr lang="en-GB" dirty="0"/>
          </a:p>
        </p:txBody>
      </p:sp>
      <p:sp>
        <p:nvSpPr>
          <p:cNvPr id="3" name="Date Placeholder 2"/>
          <p:cNvSpPr>
            <a:spLocks noGrp="1"/>
          </p:cNvSpPr>
          <p:nvPr>
            <p:ph type="dt" sz="quarter" idx="1"/>
          </p:nvPr>
        </p:nvSpPr>
        <p:spPr>
          <a:xfrm>
            <a:off x="3765178" y="0"/>
            <a:ext cx="2881720" cy="492995"/>
          </a:xfrm>
          <a:prstGeom prst="rect">
            <a:avLst/>
          </a:prstGeom>
        </p:spPr>
        <p:txBody>
          <a:bodyPr vert="horz" lIns="90196" tIns="45098" rIns="90196" bIns="45098" rtlCol="0"/>
          <a:lstStyle>
            <a:lvl1pPr algn="r">
              <a:defRPr sz="1200"/>
            </a:lvl1pPr>
          </a:lstStyle>
          <a:p>
            <a:fld id="{B6CB3710-C620-48BD-9627-09446227FCD0}" type="datetimeFigureOut">
              <a:rPr lang="en-GB" smtClean="0"/>
              <a:pPr/>
              <a:t>30/06/2020</a:t>
            </a:fld>
            <a:endParaRPr lang="en-GB" dirty="0"/>
          </a:p>
        </p:txBody>
      </p:sp>
      <p:sp>
        <p:nvSpPr>
          <p:cNvPr id="4" name="Footer Placeholder 3"/>
          <p:cNvSpPr>
            <a:spLocks noGrp="1"/>
          </p:cNvSpPr>
          <p:nvPr>
            <p:ph type="ftr" sz="quarter" idx="2"/>
          </p:nvPr>
        </p:nvSpPr>
        <p:spPr>
          <a:xfrm>
            <a:off x="0" y="9355868"/>
            <a:ext cx="2881720" cy="492995"/>
          </a:xfrm>
          <a:prstGeom prst="rect">
            <a:avLst/>
          </a:prstGeom>
        </p:spPr>
        <p:txBody>
          <a:bodyPr vert="horz" lIns="90196" tIns="45098" rIns="90196" bIns="45098" rtlCol="0" anchor="b"/>
          <a:lstStyle>
            <a:lvl1pPr algn="l">
              <a:defRPr sz="1200"/>
            </a:lvl1pPr>
          </a:lstStyle>
          <a:p>
            <a:endParaRPr lang="en-GB" dirty="0"/>
          </a:p>
        </p:txBody>
      </p:sp>
      <p:sp>
        <p:nvSpPr>
          <p:cNvPr id="5" name="Slide Number Placeholder 4"/>
          <p:cNvSpPr>
            <a:spLocks noGrp="1"/>
          </p:cNvSpPr>
          <p:nvPr>
            <p:ph type="sldNum" sz="quarter" idx="3"/>
          </p:nvPr>
        </p:nvSpPr>
        <p:spPr>
          <a:xfrm>
            <a:off x="3765178" y="9355868"/>
            <a:ext cx="2881720" cy="492995"/>
          </a:xfrm>
          <a:prstGeom prst="rect">
            <a:avLst/>
          </a:prstGeom>
        </p:spPr>
        <p:txBody>
          <a:bodyPr vert="horz" lIns="90196" tIns="45098" rIns="90196" bIns="45098" rtlCol="0" anchor="b"/>
          <a:lstStyle>
            <a:lvl1pPr algn="r">
              <a:defRPr sz="1200"/>
            </a:lvl1pPr>
          </a:lstStyle>
          <a:p>
            <a:fld id="{DCD221E3-5066-4EE0-B8B9-8316FF132A8E}" type="slidenum">
              <a:rPr lang="en-GB" smtClean="0"/>
              <a:pPr/>
              <a:t>‹#›</a:t>
            </a:fld>
            <a:endParaRPr lang="en-GB" dirty="0"/>
          </a:p>
        </p:txBody>
      </p:sp>
    </p:spTree>
    <p:extLst>
      <p:ext uri="{BB962C8B-B14F-4D97-AF65-F5344CB8AC3E}">
        <p14:creationId xmlns:p14="http://schemas.microsoft.com/office/powerpoint/2010/main" val="23275370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0995" cy="492522"/>
          </a:xfrm>
          <a:prstGeom prst="rect">
            <a:avLst/>
          </a:prstGeom>
        </p:spPr>
        <p:txBody>
          <a:bodyPr vert="horz" lIns="90196" tIns="45098" rIns="90196" bIns="45098" rtlCol="0"/>
          <a:lstStyle>
            <a:lvl1pPr algn="l">
              <a:defRPr sz="1200"/>
            </a:lvl1pPr>
          </a:lstStyle>
          <a:p>
            <a:endParaRPr lang="en-GB" dirty="0"/>
          </a:p>
        </p:txBody>
      </p:sp>
      <p:sp>
        <p:nvSpPr>
          <p:cNvPr id="3" name="Date Placeholder 2"/>
          <p:cNvSpPr>
            <a:spLocks noGrp="1"/>
          </p:cNvSpPr>
          <p:nvPr>
            <p:ph type="dt" idx="1"/>
          </p:nvPr>
        </p:nvSpPr>
        <p:spPr>
          <a:xfrm>
            <a:off x="3765917" y="0"/>
            <a:ext cx="2880995" cy="492522"/>
          </a:xfrm>
          <a:prstGeom prst="rect">
            <a:avLst/>
          </a:prstGeom>
        </p:spPr>
        <p:txBody>
          <a:bodyPr vert="horz" lIns="90196" tIns="45098" rIns="90196" bIns="45098" rtlCol="0"/>
          <a:lstStyle>
            <a:lvl1pPr algn="r">
              <a:defRPr sz="1200"/>
            </a:lvl1pPr>
          </a:lstStyle>
          <a:p>
            <a:fld id="{53C025DE-138B-46B1-9764-F415F44185D4}" type="datetimeFigureOut">
              <a:rPr lang="en-GB" smtClean="0"/>
              <a:pPr/>
              <a:t>30/06/2020</a:t>
            </a:fld>
            <a:endParaRPr lang="en-GB" dirty="0"/>
          </a:p>
        </p:txBody>
      </p:sp>
      <p:sp>
        <p:nvSpPr>
          <p:cNvPr id="4" name="Slide Image Placeholder 3"/>
          <p:cNvSpPr>
            <a:spLocks noGrp="1" noRot="1" noChangeAspect="1"/>
          </p:cNvSpPr>
          <p:nvPr>
            <p:ph type="sldImg" idx="2"/>
          </p:nvPr>
        </p:nvSpPr>
        <p:spPr>
          <a:xfrm>
            <a:off x="862013" y="738188"/>
            <a:ext cx="4924425" cy="3694112"/>
          </a:xfrm>
          <a:prstGeom prst="rect">
            <a:avLst/>
          </a:prstGeom>
          <a:noFill/>
          <a:ln w="12700">
            <a:solidFill>
              <a:prstClr val="black"/>
            </a:solidFill>
          </a:ln>
        </p:spPr>
        <p:txBody>
          <a:bodyPr vert="horz" lIns="90196" tIns="45098" rIns="90196" bIns="45098" rtlCol="0" anchor="ctr"/>
          <a:lstStyle/>
          <a:p>
            <a:endParaRPr lang="en-GB" dirty="0"/>
          </a:p>
        </p:txBody>
      </p:sp>
      <p:sp>
        <p:nvSpPr>
          <p:cNvPr id="5" name="Notes Placeholder 4"/>
          <p:cNvSpPr>
            <a:spLocks noGrp="1"/>
          </p:cNvSpPr>
          <p:nvPr>
            <p:ph type="body" sz="quarter" idx="3"/>
          </p:nvPr>
        </p:nvSpPr>
        <p:spPr>
          <a:xfrm>
            <a:off x="664845" y="4678959"/>
            <a:ext cx="5318760" cy="4432697"/>
          </a:xfrm>
          <a:prstGeom prst="rect">
            <a:avLst/>
          </a:prstGeom>
        </p:spPr>
        <p:txBody>
          <a:bodyPr vert="horz" lIns="90196" tIns="45098" rIns="90196" bIns="45098"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356207"/>
            <a:ext cx="2880995" cy="492522"/>
          </a:xfrm>
          <a:prstGeom prst="rect">
            <a:avLst/>
          </a:prstGeom>
        </p:spPr>
        <p:txBody>
          <a:bodyPr vert="horz" lIns="90196" tIns="45098" rIns="90196" bIns="45098" rtlCol="0" anchor="b"/>
          <a:lstStyle>
            <a:lvl1pPr algn="l">
              <a:defRPr sz="1200"/>
            </a:lvl1pPr>
          </a:lstStyle>
          <a:p>
            <a:endParaRPr lang="en-GB" dirty="0"/>
          </a:p>
        </p:txBody>
      </p:sp>
      <p:sp>
        <p:nvSpPr>
          <p:cNvPr id="7" name="Slide Number Placeholder 6"/>
          <p:cNvSpPr>
            <a:spLocks noGrp="1"/>
          </p:cNvSpPr>
          <p:nvPr>
            <p:ph type="sldNum" sz="quarter" idx="5"/>
          </p:nvPr>
        </p:nvSpPr>
        <p:spPr>
          <a:xfrm>
            <a:off x="3765917" y="9356207"/>
            <a:ext cx="2880995" cy="492522"/>
          </a:xfrm>
          <a:prstGeom prst="rect">
            <a:avLst/>
          </a:prstGeom>
        </p:spPr>
        <p:txBody>
          <a:bodyPr vert="horz" lIns="90196" tIns="45098" rIns="90196" bIns="45098" rtlCol="0" anchor="b"/>
          <a:lstStyle>
            <a:lvl1pPr algn="r">
              <a:defRPr sz="1200"/>
            </a:lvl1pPr>
          </a:lstStyle>
          <a:p>
            <a:fld id="{3852319A-AC92-4E41-B21B-786E60522277}" type="slidenum">
              <a:rPr lang="en-GB" smtClean="0"/>
              <a:pPr/>
              <a:t>‹#›</a:t>
            </a:fld>
            <a:endParaRPr lang="en-GB" dirty="0"/>
          </a:p>
        </p:txBody>
      </p:sp>
    </p:spTree>
    <p:extLst>
      <p:ext uri="{BB962C8B-B14F-4D97-AF65-F5344CB8AC3E}">
        <p14:creationId xmlns:p14="http://schemas.microsoft.com/office/powerpoint/2010/main" val="29548043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These are the first images on google images that have people in them, when you search these two terms. Can tell</a:t>
            </a:r>
            <a:r>
              <a:rPr lang="en-GB" baseline="0" dirty="0"/>
              <a:t> them this. </a:t>
            </a:r>
            <a:endParaRPr lang="en-GB" dirty="0"/>
          </a:p>
        </p:txBody>
      </p:sp>
      <p:sp>
        <p:nvSpPr>
          <p:cNvPr id="4" name="Slide Number Placeholder 3"/>
          <p:cNvSpPr>
            <a:spLocks noGrp="1"/>
          </p:cNvSpPr>
          <p:nvPr>
            <p:ph type="sldNum" sz="quarter" idx="10"/>
          </p:nvPr>
        </p:nvSpPr>
        <p:spPr/>
        <p:txBody>
          <a:bodyPr/>
          <a:lstStyle/>
          <a:p>
            <a:fld id="{3852319A-AC92-4E41-B21B-786E60522277}" type="slidenum">
              <a:rPr lang="en-GB" smtClean="0"/>
              <a:pPr/>
              <a:t>2</a:t>
            </a:fld>
            <a:endParaRPr lang="en-GB" dirty="0"/>
          </a:p>
        </p:txBody>
      </p:sp>
    </p:spTree>
    <p:extLst>
      <p:ext uri="{BB962C8B-B14F-4D97-AF65-F5344CB8AC3E}">
        <p14:creationId xmlns:p14="http://schemas.microsoft.com/office/powerpoint/2010/main" val="38706434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https://www.youtube.com/watch?v=VsiAiCGMQxw – </a:t>
            </a:r>
            <a:r>
              <a:rPr lang="en-GB" dirty="0" err="1"/>
              <a:t>mr</a:t>
            </a:r>
            <a:r>
              <a:rPr lang="en-GB" dirty="0"/>
              <a:t> </a:t>
            </a:r>
            <a:r>
              <a:rPr lang="en-GB" dirty="0" err="1"/>
              <a:t>ahmed</a:t>
            </a:r>
            <a:r>
              <a:rPr lang="en-GB" dirty="0"/>
              <a:t> search at airport – from 45 seconds</a:t>
            </a:r>
            <a:r>
              <a:rPr lang="en-GB" baseline="0" dirty="0"/>
              <a:t> in to 3:00</a:t>
            </a:r>
            <a:endParaRPr lang="en-GB" dirty="0"/>
          </a:p>
          <a:p>
            <a:r>
              <a:rPr lang="en-GB" dirty="0"/>
              <a:t>https://www.youtube.com/watch?v=1vzF1LVIzXM – dual identities – only need the first minute</a:t>
            </a:r>
          </a:p>
        </p:txBody>
      </p:sp>
      <p:sp>
        <p:nvSpPr>
          <p:cNvPr id="4" name="Slide Number Placeholder 3"/>
          <p:cNvSpPr>
            <a:spLocks noGrp="1"/>
          </p:cNvSpPr>
          <p:nvPr>
            <p:ph type="sldNum" sz="quarter" idx="10"/>
          </p:nvPr>
        </p:nvSpPr>
        <p:spPr/>
        <p:txBody>
          <a:bodyPr/>
          <a:lstStyle/>
          <a:p>
            <a:fld id="{3852319A-AC92-4E41-B21B-786E60522277}" type="slidenum">
              <a:rPr lang="en-GB" smtClean="0"/>
              <a:pPr/>
              <a:t>3</a:t>
            </a:fld>
            <a:endParaRPr lang="en-GB"/>
          </a:p>
        </p:txBody>
      </p:sp>
    </p:spTree>
    <p:extLst>
      <p:ext uri="{BB962C8B-B14F-4D97-AF65-F5344CB8AC3E}">
        <p14:creationId xmlns:p14="http://schemas.microsoft.com/office/powerpoint/2010/main" val="35258794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Model summarising in the first section?</a:t>
            </a:r>
          </a:p>
        </p:txBody>
      </p:sp>
      <p:sp>
        <p:nvSpPr>
          <p:cNvPr id="4" name="Slide Number Placeholder 3"/>
          <p:cNvSpPr>
            <a:spLocks noGrp="1"/>
          </p:cNvSpPr>
          <p:nvPr>
            <p:ph type="sldNum" sz="quarter" idx="10"/>
          </p:nvPr>
        </p:nvSpPr>
        <p:spPr/>
        <p:txBody>
          <a:bodyPr/>
          <a:lstStyle/>
          <a:p>
            <a:fld id="{3852319A-AC92-4E41-B21B-786E60522277}" type="slidenum">
              <a:rPr lang="en-GB" smtClean="0"/>
              <a:pPr/>
              <a:t>5</a:t>
            </a:fld>
            <a:endParaRPr lang="en-GB"/>
          </a:p>
        </p:txBody>
      </p:sp>
    </p:spTree>
    <p:extLst>
      <p:ext uri="{BB962C8B-B14F-4D97-AF65-F5344CB8AC3E}">
        <p14:creationId xmlns:p14="http://schemas.microsoft.com/office/powerpoint/2010/main" val="17437113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EB7B9A00-7013-4CDD-99FC-9A867173AC23}" type="datetimeFigureOut">
              <a:rPr lang="en-GB" smtClean="0"/>
              <a:pPr/>
              <a:t>30/06/2020</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62E3A39D-CE15-45FA-A3FF-04CAFBE4CD16}" type="slidenum">
              <a:rPr lang="en-GB" smtClean="0"/>
              <a:pPr/>
              <a:t>‹#›</a:t>
            </a:fld>
            <a:endParaRPr lang="en-GB" dirty="0"/>
          </a:p>
        </p:txBody>
      </p:sp>
    </p:spTree>
    <p:extLst>
      <p:ext uri="{BB962C8B-B14F-4D97-AF65-F5344CB8AC3E}">
        <p14:creationId xmlns:p14="http://schemas.microsoft.com/office/powerpoint/2010/main" val="19184577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197653" cy="1162050"/>
          </a:xfrm>
        </p:spPr>
        <p:txBody>
          <a:bodyPr anchor="b">
            <a:normAutofit/>
          </a:bodyPr>
          <a:lstStyle>
            <a:lvl1pPr algn="l">
              <a:defRPr sz="4600" b="1"/>
            </a:lvl1pPr>
          </a:lstStyle>
          <a:p>
            <a:r>
              <a:rPr lang="en-US"/>
              <a:t>Click to edit Master title style</a:t>
            </a:r>
            <a:endParaRPr lang="en-GB"/>
          </a:p>
        </p:txBody>
      </p:sp>
      <p:sp>
        <p:nvSpPr>
          <p:cNvPr id="4" name="Text Placeholder 3"/>
          <p:cNvSpPr>
            <a:spLocks noGrp="1"/>
          </p:cNvSpPr>
          <p:nvPr>
            <p:ph type="body" sz="half" idx="2"/>
          </p:nvPr>
        </p:nvSpPr>
        <p:spPr>
          <a:xfrm>
            <a:off x="457200" y="1713515"/>
            <a:ext cx="8197653" cy="4412650"/>
          </a:xfrm>
        </p:spPr>
        <p:txBody>
          <a:bodyPr>
            <a:normAutofit/>
          </a:bodyPr>
          <a:lstStyle>
            <a:lvl1pPr marL="0" indent="0">
              <a:buNone/>
              <a:defRPr sz="3400"/>
            </a:lvl1pPr>
            <a:lvl2pPr marL="389214" indent="0">
              <a:buNone/>
              <a:defRPr sz="1000"/>
            </a:lvl2pPr>
            <a:lvl3pPr marL="778429" indent="0">
              <a:buNone/>
              <a:defRPr sz="900"/>
            </a:lvl3pPr>
            <a:lvl4pPr marL="1167643" indent="0">
              <a:buNone/>
              <a:defRPr sz="800"/>
            </a:lvl4pPr>
            <a:lvl5pPr marL="1556857" indent="0">
              <a:buNone/>
              <a:defRPr sz="800"/>
            </a:lvl5pPr>
            <a:lvl6pPr marL="1946072" indent="0">
              <a:buNone/>
              <a:defRPr sz="800"/>
            </a:lvl6pPr>
            <a:lvl7pPr marL="2335286" indent="0">
              <a:buNone/>
              <a:defRPr sz="800"/>
            </a:lvl7pPr>
            <a:lvl8pPr marL="2724501" indent="0">
              <a:buNone/>
              <a:defRPr sz="800"/>
            </a:lvl8pPr>
            <a:lvl9pPr marL="3113715" indent="0">
              <a:buNone/>
              <a:defRPr sz="800"/>
            </a:lvl9pPr>
          </a:lstStyle>
          <a:p>
            <a:pPr lvl="0"/>
            <a:r>
              <a:rPr lang="en-US"/>
              <a:t>Click to edit Master text styles</a:t>
            </a:r>
          </a:p>
        </p:txBody>
      </p:sp>
      <p:sp>
        <p:nvSpPr>
          <p:cNvPr id="5" name="Date Placeholder 4"/>
          <p:cNvSpPr>
            <a:spLocks noGrp="1"/>
          </p:cNvSpPr>
          <p:nvPr>
            <p:ph type="dt" sz="half" idx="10"/>
          </p:nvPr>
        </p:nvSpPr>
        <p:spPr/>
        <p:txBody>
          <a:bodyPr/>
          <a:lstStyle/>
          <a:p>
            <a:fld id="{EB7B9A00-7013-4CDD-99FC-9A867173AC23}" type="datetimeFigureOut">
              <a:rPr lang="en-GB" smtClean="0"/>
              <a:pPr/>
              <a:t>30/06/2020</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62E3A39D-CE15-45FA-A3FF-04CAFBE4CD16}" type="slidenum">
              <a:rPr lang="en-GB" smtClean="0"/>
              <a:pPr/>
              <a:t>‹#›</a:t>
            </a:fld>
            <a:endParaRPr lang="en-GB" dirty="0"/>
          </a:p>
        </p:txBody>
      </p:sp>
    </p:spTree>
    <p:extLst>
      <p:ext uri="{BB962C8B-B14F-4D97-AF65-F5344CB8AC3E}">
        <p14:creationId xmlns:p14="http://schemas.microsoft.com/office/powerpoint/2010/main" val="27273454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EB7B9A00-7013-4CDD-99FC-9A867173AC23}" type="datetimeFigureOut">
              <a:rPr lang="en-GB" smtClean="0"/>
              <a:pPr/>
              <a:t>30/06/2020</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62E3A39D-CE15-45FA-A3FF-04CAFBE4CD16}" type="slidenum">
              <a:rPr lang="en-GB" smtClean="0"/>
              <a:pPr/>
              <a:t>‹#›</a:t>
            </a:fld>
            <a:endParaRPr lang="en-GB" dirty="0"/>
          </a:p>
        </p:txBody>
      </p:sp>
    </p:spTree>
    <p:extLst>
      <p:ext uri="{BB962C8B-B14F-4D97-AF65-F5344CB8AC3E}">
        <p14:creationId xmlns:p14="http://schemas.microsoft.com/office/powerpoint/2010/main" val="14121932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B7B9A00-7013-4CDD-99FC-9A867173AC23}" type="datetimeFigureOut">
              <a:rPr lang="en-GB" smtClean="0"/>
              <a:pPr/>
              <a:t>30/06/2020</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62E3A39D-CE15-45FA-A3FF-04CAFBE4CD16}" type="slidenum">
              <a:rPr lang="en-GB" smtClean="0"/>
              <a:pPr/>
              <a:t>‹#›</a:t>
            </a:fld>
            <a:endParaRPr lang="en-GB" dirty="0"/>
          </a:p>
        </p:txBody>
      </p:sp>
    </p:spTree>
    <p:extLst>
      <p:ext uri="{BB962C8B-B14F-4D97-AF65-F5344CB8AC3E}">
        <p14:creationId xmlns:p14="http://schemas.microsoft.com/office/powerpoint/2010/main" val="17908031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1_title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8197653" cy="1162050"/>
          </a:xfrm>
        </p:spPr>
        <p:txBody>
          <a:bodyPr anchor="b">
            <a:normAutofit/>
          </a:bodyPr>
          <a:lstStyle>
            <a:lvl1pPr algn="l">
              <a:defRPr sz="4600" b="1"/>
            </a:lvl1pPr>
          </a:lstStyle>
          <a:p>
            <a:r>
              <a:rPr lang="en-US"/>
              <a:t>Click to edit Master title style</a:t>
            </a:r>
            <a:endParaRPr lang="en-GB"/>
          </a:p>
        </p:txBody>
      </p:sp>
      <p:sp>
        <p:nvSpPr>
          <p:cNvPr id="5" name="Date Placeholder 4"/>
          <p:cNvSpPr>
            <a:spLocks noGrp="1"/>
          </p:cNvSpPr>
          <p:nvPr>
            <p:ph type="dt" sz="half" idx="10"/>
          </p:nvPr>
        </p:nvSpPr>
        <p:spPr/>
        <p:txBody>
          <a:bodyPr/>
          <a:lstStyle/>
          <a:p>
            <a:fld id="{EB7B9A00-7013-4CDD-99FC-9A867173AC23}" type="datetimeFigureOut">
              <a:rPr lang="en-GB" smtClean="0"/>
              <a:pPr/>
              <a:t>30/06/2020</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62E3A39D-CE15-45FA-A3FF-04CAFBE4CD16}" type="slidenum">
              <a:rPr lang="en-GB" smtClean="0"/>
              <a:pPr/>
              <a:t>‹#›</a:t>
            </a:fld>
            <a:endParaRPr lang="en-GB" dirty="0"/>
          </a:p>
        </p:txBody>
      </p:sp>
      <p:sp>
        <p:nvSpPr>
          <p:cNvPr id="13" name="Text Placeholder 3"/>
          <p:cNvSpPr>
            <a:spLocks noGrp="1"/>
          </p:cNvSpPr>
          <p:nvPr>
            <p:ph type="body" sz="half" idx="18"/>
          </p:nvPr>
        </p:nvSpPr>
        <p:spPr>
          <a:xfrm>
            <a:off x="467544" y="1988840"/>
            <a:ext cx="2448272" cy="848044"/>
          </a:xfrm>
        </p:spPr>
        <p:txBody>
          <a:bodyPr>
            <a:spAutoFit/>
          </a:bodyPr>
          <a:lstStyle>
            <a:lvl1pPr marL="0" indent="0">
              <a:buNone/>
              <a:defRPr sz="25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19" name="Text Placeholder 3"/>
          <p:cNvSpPr>
            <a:spLocks noGrp="1"/>
          </p:cNvSpPr>
          <p:nvPr>
            <p:ph type="body" sz="half" idx="19"/>
          </p:nvPr>
        </p:nvSpPr>
        <p:spPr>
          <a:xfrm>
            <a:off x="467544" y="3429000"/>
            <a:ext cx="2448272" cy="848044"/>
          </a:xfrm>
        </p:spPr>
        <p:txBody>
          <a:bodyPr>
            <a:spAutoFit/>
          </a:bodyPr>
          <a:lstStyle>
            <a:lvl1pPr marL="0" indent="0">
              <a:buNone/>
              <a:defRPr sz="25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0" name="Text Placeholder 3"/>
          <p:cNvSpPr>
            <a:spLocks noGrp="1"/>
          </p:cNvSpPr>
          <p:nvPr>
            <p:ph type="body" sz="half" idx="20"/>
          </p:nvPr>
        </p:nvSpPr>
        <p:spPr>
          <a:xfrm>
            <a:off x="467544" y="4869160"/>
            <a:ext cx="2448272" cy="848044"/>
          </a:xfrm>
        </p:spPr>
        <p:txBody>
          <a:bodyPr>
            <a:spAutoFit/>
          </a:bodyPr>
          <a:lstStyle>
            <a:lvl1pPr marL="0" indent="0">
              <a:buNone/>
              <a:defRPr sz="25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1" name="Text Placeholder 3"/>
          <p:cNvSpPr>
            <a:spLocks noGrp="1"/>
          </p:cNvSpPr>
          <p:nvPr>
            <p:ph type="body" sz="half" idx="21"/>
          </p:nvPr>
        </p:nvSpPr>
        <p:spPr>
          <a:xfrm>
            <a:off x="3347864" y="1988840"/>
            <a:ext cx="2448272" cy="848044"/>
          </a:xfrm>
        </p:spPr>
        <p:txBody>
          <a:bodyPr>
            <a:spAutoFit/>
          </a:bodyPr>
          <a:lstStyle>
            <a:lvl1pPr marL="0" indent="0">
              <a:buNone/>
              <a:defRPr sz="25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2" name="Text Placeholder 3"/>
          <p:cNvSpPr>
            <a:spLocks noGrp="1"/>
          </p:cNvSpPr>
          <p:nvPr>
            <p:ph type="body" sz="half" idx="22"/>
          </p:nvPr>
        </p:nvSpPr>
        <p:spPr>
          <a:xfrm>
            <a:off x="3347864" y="3429000"/>
            <a:ext cx="2448272" cy="848044"/>
          </a:xfrm>
        </p:spPr>
        <p:txBody>
          <a:bodyPr>
            <a:spAutoFit/>
          </a:bodyPr>
          <a:lstStyle>
            <a:lvl1pPr marL="0" indent="0">
              <a:buNone/>
              <a:defRPr sz="25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3" name="Text Placeholder 3"/>
          <p:cNvSpPr>
            <a:spLocks noGrp="1"/>
          </p:cNvSpPr>
          <p:nvPr>
            <p:ph type="body" sz="half" idx="23"/>
          </p:nvPr>
        </p:nvSpPr>
        <p:spPr>
          <a:xfrm>
            <a:off x="3347864" y="4869160"/>
            <a:ext cx="2448272" cy="848044"/>
          </a:xfrm>
        </p:spPr>
        <p:txBody>
          <a:bodyPr>
            <a:spAutoFit/>
          </a:bodyPr>
          <a:lstStyle>
            <a:lvl1pPr marL="0" indent="0">
              <a:buNone/>
              <a:defRPr sz="25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4" name="Text Placeholder 3"/>
          <p:cNvSpPr>
            <a:spLocks noGrp="1"/>
          </p:cNvSpPr>
          <p:nvPr>
            <p:ph type="body" sz="half" idx="24"/>
          </p:nvPr>
        </p:nvSpPr>
        <p:spPr>
          <a:xfrm>
            <a:off x="6228184" y="1988840"/>
            <a:ext cx="2448272" cy="848044"/>
          </a:xfrm>
        </p:spPr>
        <p:txBody>
          <a:bodyPr>
            <a:spAutoFit/>
          </a:bodyPr>
          <a:lstStyle>
            <a:lvl1pPr marL="0" indent="0">
              <a:buNone/>
              <a:defRPr sz="25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5" name="Text Placeholder 3"/>
          <p:cNvSpPr>
            <a:spLocks noGrp="1"/>
          </p:cNvSpPr>
          <p:nvPr>
            <p:ph type="body" sz="half" idx="25"/>
          </p:nvPr>
        </p:nvSpPr>
        <p:spPr>
          <a:xfrm>
            <a:off x="6228184" y="3429000"/>
            <a:ext cx="2448272" cy="848044"/>
          </a:xfrm>
        </p:spPr>
        <p:txBody>
          <a:bodyPr>
            <a:spAutoFit/>
          </a:bodyPr>
          <a:lstStyle>
            <a:lvl1pPr marL="0" indent="0">
              <a:buNone/>
              <a:defRPr sz="25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6" name="Text Placeholder 3"/>
          <p:cNvSpPr>
            <a:spLocks noGrp="1"/>
          </p:cNvSpPr>
          <p:nvPr>
            <p:ph type="body" sz="half" idx="26"/>
          </p:nvPr>
        </p:nvSpPr>
        <p:spPr>
          <a:xfrm>
            <a:off x="6228184" y="4869160"/>
            <a:ext cx="2448272" cy="848044"/>
          </a:xfrm>
        </p:spPr>
        <p:txBody>
          <a:bodyPr>
            <a:spAutoFit/>
          </a:bodyPr>
          <a:lstStyle>
            <a:lvl1pPr marL="0" indent="0">
              <a:buNone/>
              <a:defRPr sz="25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Tree>
    <p:extLst>
      <p:ext uri="{BB962C8B-B14F-4D97-AF65-F5344CB8AC3E}">
        <p14:creationId xmlns:p14="http://schemas.microsoft.com/office/powerpoint/2010/main" val="17446017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mind map">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EB7B9A00-7013-4CDD-99FC-9A867173AC23}" type="datetimeFigureOut">
              <a:rPr lang="en-GB" smtClean="0"/>
              <a:pPr/>
              <a:t>30/06/2020</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62E3A39D-CE15-45FA-A3FF-04CAFBE4CD16}" type="slidenum">
              <a:rPr lang="en-GB" smtClean="0"/>
              <a:pPr/>
              <a:t>‹#›</a:t>
            </a:fld>
            <a:endParaRPr lang="en-GB" dirty="0"/>
          </a:p>
        </p:txBody>
      </p:sp>
      <p:sp>
        <p:nvSpPr>
          <p:cNvPr id="19" name="Text Placeholder 3"/>
          <p:cNvSpPr>
            <a:spLocks noGrp="1"/>
          </p:cNvSpPr>
          <p:nvPr>
            <p:ph type="body" sz="half" idx="13"/>
          </p:nvPr>
        </p:nvSpPr>
        <p:spPr>
          <a:xfrm>
            <a:off x="5076056" y="4509120"/>
            <a:ext cx="2467000" cy="817266"/>
          </a:xfrm>
        </p:spPr>
        <p:txBody>
          <a:bodyPr>
            <a:spAutoFit/>
          </a:bodyPr>
          <a:lstStyle>
            <a:lvl1pPr marL="0" indent="0">
              <a:buNone/>
              <a:defRPr sz="2400"/>
            </a:lvl1pPr>
            <a:lvl2pPr marL="389214" indent="0">
              <a:buNone/>
              <a:defRPr sz="1000"/>
            </a:lvl2pPr>
            <a:lvl3pPr marL="778429" indent="0">
              <a:buNone/>
              <a:defRPr sz="900"/>
            </a:lvl3pPr>
            <a:lvl4pPr marL="1167643" indent="0">
              <a:buNone/>
              <a:defRPr sz="800"/>
            </a:lvl4pPr>
            <a:lvl5pPr marL="1556857" indent="0">
              <a:buNone/>
              <a:defRPr sz="800"/>
            </a:lvl5pPr>
            <a:lvl6pPr marL="1946072" indent="0">
              <a:buNone/>
              <a:defRPr sz="800"/>
            </a:lvl6pPr>
            <a:lvl7pPr marL="2335286" indent="0">
              <a:buNone/>
              <a:defRPr sz="800"/>
            </a:lvl7pPr>
            <a:lvl8pPr marL="2724501" indent="0">
              <a:buNone/>
              <a:defRPr sz="800"/>
            </a:lvl8pPr>
            <a:lvl9pPr marL="3113715" indent="0">
              <a:buNone/>
              <a:defRPr sz="800"/>
            </a:lvl9pPr>
          </a:lstStyle>
          <a:p>
            <a:pPr lvl="0"/>
            <a:r>
              <a:rPr lang="en-US"/>
              <a:t>Click to edit Master text styles</a:t>
            </a:r>
          </a:p>
        </p:txBody>
      </p:sp>
      <p:sp>
        <p:nvSpPr>
          <p:cNvPr id="20" name="Text Placeholder 3"/>
          <p:cNvSpPr>
            <a:spLocks noGrp="1"/>
          </p:cNvSpPr>
          <p:nvPr>
            <p:ph type="body" sz="half" idx="14"/>
          </p:nvPr>
        </p:nvSpPr>
        <p:spPr>
          <a:xfrm>
            <a:off x="5076056" y="908720"/>
            <a:ext cx="2467000" cy="817266"/>
          </a:xfrm>
        </p:spPr>
        <p:txBody>
          <a:bodyPr>
            <a:spAutoFit/>
          </a:bodyPr>
          <a:lstStyle>
            <a:lvl1pPr marL="0" indent="0">
              <a:buNone/>
              <a:defRPr sz="2400"/>
            </a:lvl1pPr>
            <a:lvl2pPr marL="389214" indent="0">
              <a:buNone/>
              <a:defRPr sz="1000"/>
            </a:lvl2pPr>
            <a:lvl3pPr marL="778429" indent="0">
              <a:buNone/>
              <a:defRPr sz="900"/>
            </a:lvl3pPr>
            <a:lvl4pPr marL="1167643" indent="0">
              <a:buNone/>
              <a:defRPr sz="800"/>
            </a:lvl4pPr>
            <a:lvl5pPr marL="1556857" indent="0">
              <a:buNone/>
              <a:defRPr sz="800"/>
            </a:lvl5pPr>
            <a:lvl6pPr marL="1946072" indent="0">
              <a:buNone/>
              <a:defRPr sz="800"/>
            </a:lvl6pPr>
            <a:lvl7pPr marL="2335286" indent="0">
              <a:buNone/>
              <a:defRPr sz="800"/>
            </a:lvl7pPr>
            <a:lvl8pPr marL="2724501" indent="0">
              <a:buNone/>
              <a:defRPr sz="800"/>
            </a:lvl8pPr>
            <a:lvl9pPr marL="3113715" indent="0">
              <a:buNone/>
              <a:defRPr sz="800"/>
            </a:lvl9pPr>
          </a:lstStyle>
          <a:p>
            <a:pPr lvl="0"/>
            <a:r>
              <a:rPr lang="en-US"/>
              <a:t>Click to edit Master text styles</a:t>
            </a:r>
          </a:p>
        </p:txBody>
      </p:sp>
      <p:sp>
        <p:nvSpPr>
          <p:cNvPr id="21" name="Text Placeholder 3"/>
          <p:cNvSpPr>
            <a:spLocks noGrp="1"/>
          </p:cNvSpPr>
          <p:nvPr>
            <p:ph type="body" sz="half" idx="15"/>
          </p:nvPr>
        </p:nvSpPr>
        <p:spPr>
          <a:xfrm>
            <a:off x="971600" y="4509120"/>
            <a:ext cx="2467000" cy="817266"/>
          </a:xfrm>
        </p:spPr>
        <p:txBody>
          <a:bodyPr>
            <a:spAutoFit/>
          </a:bodyPr>
          <a:lstStyle>
            <a:lvl1pPr marL="0" indent="0">
              <a:buNone/>
              <a:defRPr sz="2400"/>
            </a:lvl1pPr>
            <a:lvl2pPr marL="389214" indent="0">
              <a:buNone/>
              <a:defRPr sz="1000"/>
            </a:lvl2pPr>
            <a:lvl3pPr marL="778429" indent="0">
              <a:buNone/>
              <a:defRPr sz="900"/>
            </a:lvl3pPr>
            <a:lvl4pPr marL="1167643" indent="0">
              <a:buNone/>
              <a:defRPr sz="800"/>
            </a:lvl4pPr>
            <a:lvl5pPr marL="1556857" indent="0">
              <a:buNone/>
              <a:defRPr sz="800"/>
            </a:lvl5pPr>
            <a:lvl6pPr marL="1946072" indent="0">
              <a:buNone/>
              <a:defRPr sz="800"/>
            </a:lvl6pPr>
            <a:lvl7pPr marL="2335286" indent="0">
              <a:buNone/>
              <a:defRPr sz="800"/>
            </a:lvl7pPr>
            <a:lvl8pPr marL="2724501" indent="0">
              <a:buNone/>
              <a:defRPr sz="800"/>
            </a:lvl8pPr>
            <a:lvl9pPr marL="3113715" indent="0">
              <a:buNone/>
              <a:defRPr sz="800"/>
            </a:lvl9pPr>
          </a:lstStyle>
          <a:p>
            <a:pPr lvl="0"/>
            <a:r>
              <a:rPr lang="en-US"/>
              <a:t>Click to edit Master text styles</a:t>
            </a:r>
          </a:p>
        </p:txBody>
      </p:sp>
      <p:sp>
        <p:nvSpPr>
          <p:cNvPr id="22" name="Text Placeholder 3"/>
          <p:cNvSpPr>
            <a:spLocks noGrp="1"/>
          </p:cNvSpPr>
          <p:nvPr>
            <p:ph type="body" sz="half" idx="16"/>
          </p:nvPr>
        </p:nvSpPr>
        <p:spPr>
          <a:xfrm>
            <a:off x="971600" y="908720"/>
            <a:ext cx="2467000" cy="817266"/>
          </a:xfrm>
        </p:spPr>
        <p:txBody>
          <a:bodyPr>
            <a:spAutoFit/>
          </a:bodyPr>
          <a:lstStyle>
            <a:lvl1pPr marL="0" indent="0">
              <a:buNone/>
              <a:defRPr sz="2400"/>
            </a:lvl1pPr>
            <a:lvl2pPr marL="389214" indent="0">
              <a:buNone/>
              <a:defRPr sz="1000"/>
            </a:lvl2pPr>
            <a:lvl3pPr marL="778429" indent="0">
              <a:buNone/>
              <a:defRPr sz="900"/>
            </a:lvl3pPr>
            <a:lvl4pPr marL="1167643" indent="0">
              <a:buNone/>
              <a:defRPr sz="800"/>
            </a:lvl4pPr>
            <a:lvl5pPr marL="1556857" indent="0">
              <a:buNone/>
              <a:defRPr sz="800"/>
            </a:lvl5pPr>
            <a:lvl6pPr marL="1946072" indent="0">
              <a:buNone/>
              <a:defRPr sz="800"/>
            </a:lvl6pPr>
            <a:lvl7pPr marL="2335286" indent="0">
              <a:buNone/>
              <a:defRPr sz="800"/>
            </a:lvl7pPr>
            <a:lvl8pPr marL="2724501" indent="0">
              <a:buNone/>
              <a:defRPr sz="800"/>
            </a:lvl8pPr>
            <a:lvl9pPr marL="3113715" indent="0">
              <a:buNone/>
              <a:defRPr sz="800"/>
            </a:lvl9pPr>
          </a:lstStyle>
          <a:p>
            <a:pPr lvl="0"/>
            <a:r>
              <a:rPr lang="en-US"/>
              <a:t>Click to edit Master text styles</a:t>
            </a:r>
          </a:p>
        </p:txBody>
      </p:sp>
      <p:sp>
        <p:nvSpPr>
          <p:cNvPr id="33" name="Text Placeholder 3"/>
          <p:cNvSpPr>
            <a:spLocks noGrp="1"/>
          </p:cNvSpPr>
          <p:nvPr>
            <p:ph type="body" sz="half" idx="17"/>
          </p:nvPr>
        </p:nvSpPr>
        <p:spPr>
          <a:xfrm>
            <a:off x="2627784" y="2636912"/>
            <a:ext cx="3888432" cy="1067413"/>
          </a:xfrm>
        </p:spPr>
        <p:txBody>
          <a:bodyPr>
            <a:spAutoFit/>
          </a:bodyPr>
          <a:lstStyle>
            <a:lvl1pPr marL="0" indent="0">
              <a:buNone/>
              <a:defRPr sz="3200"/>
            </a:lvl1pPr>
            <a:lvl2pPr marL="389214" indent="0">
              <a:buNone/>
              <a:defRPr sz="1000"/>
            </a:lvl2pPr>
            <a:lvl3pPr marL="778429" indent="0">
              <a:buNone/>
              <a:defRPr sz="900"/>
            </a:lvl3pPr>
            <a:lvl4pPr marL="1167643" indent="0">
              <a:buNone/>
              <a:defRPr sz="800"/>
            </a:lvl4pPr>
            <a:lvl5pPr marL="1556857" indent="0">
              <a:buNone/>
              <a:defRPr sz="800"/>
            </a:lvl5pPr>
            <a:lvl6pPr marL="1946072" indent="0">
              <a:buNone/>
              <a:defRPr sz="800"/>
            </a:lvl6pPr>
            <a:lvl7pPr marL="2335286" indent="0">
              <a:buNone/>
              <a:defRPr sz="800"/>
            </a:lvl7pPr>
            <a:lvl8pPr marL="2724501" indent="0">
              <a:buNone/>
              <a:defRPr sz="800"/>
            </a:lvl8pPr>
            <a:lvl9pPr marL="3113715" indent="0">
              <a:buNone/>
              <a:defRPr sz="800"/>
            </a:lvl9pPr>
          </a:lstStyle>
          <a:p>
            <a:pPr lvl="0"/>
            <a:r>
              <a:rPr lang="en-US"/>
              <a:t>Click to edit Master text styles</a:t>
            </a:r>
          </a:p>
        </p:txBody>
      </p:sp>
    </p:spTree>
    <p:extLst>
      <p:ext uri="{BB962C8B-B14F-4D97-AF65-F5344CB8AC3E}">
        <p14:creationId xmlns:p14="http://schemas.microsoft.com/office/powerpoint/2010/main" val="11462353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755576" y="1340768"/>
            <a:ext cx="7776864" cy="4176464"/>
          </a:xfrm>
        </p:spPr>
        <p:txBody>
          <a:bodyPr>
            <a:normAutofit/>
          </a:bodyPr>
          <a:lstStyle>
            <a:lvl1pPr>
              <a:defRPr sz="7200">
                <a:latin typeface="+mn-lt"/>
              </a:defRPr>
            </a:lvl1pPr>
          </a:lstStyle>
          <a:p>
            <a:r>
              <a:rPr lang="en-US"/>
              <a:t>Click to edit Master title style</a:t>
            </a:r>
            <a:endParaRPr lang="en-GB" dirty="0"/>
          </a:p>
        </p:txBody>
      </p:sp>
      <p:sp>
        <p:nvSpPr>
          <p:cNvPr id="3" name="Date Placeholder 2"/>
          <p:cNvSpPr>
            <a:spLocks noGrp="1"/>
          </p:cNvSpPr>
          <p:nvPr>
            <p:ph type="dt" sz="half" idx="10"/>
          </p:nvPr>
        </p:nvSpPr>
        <p:spPr/>
        <p:txBody>
          <a:bodyPr/>
          <a:lstStyle/>
          <a:p>
            <a:fld id="{EB7B9A00-7013-4CDD-99FC-9A867173AC23}" type="datetimeFigureOut">
              <a:rPr lang="en-GB" smtClean="0"/>
              <a:pPr/>
              <a:t>30/06/2020</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62E3A39D-CE15-45FA-A3FF-04CAFBE4CD16}" type="slidenum">
              <a:rPr lang="en-GB" smtClean="0"/>
              <a:pPr/>
              <a:t>‹#›</a:t>
            </a:fld>
            <a:endParaRPr lang="en-GB" dirty="0"/>
          </a:p>
        </p:txBody>
      </p:sp>
    </p:spTree>
    <p:extLst>
      <p:ext uri="{BB962C8B-B14F-4D97-AF65-F5344CB8AC3E}">
        <p14:creationId xmlns:p14="http://schemas.microsoft.com/office/powerpoint/2010/main" val="37285743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quotes">
    <p:spTree>
      <p:nvGrpSpPr>
        <p:cNvPr id="1" name=""/>
        <p:cNvGrpSpPr/>
        <p:nvPr/>
      </p:nvGrpSpPr>
      <p:grpSpPr>
        <a:xfrm>
          <a:off x="0" y="0"/>
          <a:ext cx="0" cy="0"/>
          <a:chOff x="0" y="0"/>
          <a:chExt cx="0" cy="0"/>
        </a:xfrm>
      </p:grpSpPr>
      <p:sp>
        <p:nvSpPr>
          <p:cNvPr id="2" name="Title 1"/>
          <p:cNvSpPr>
            <a:spLocks noGrp="1"/>
          </p:cNvSpPr>
          <p:nvPr>
            <p:ph type="title"/>
          </p:nvPr>
        </p:nvSpPr>
        <p:spPr>
          <a:xfrm>
            <a:off x="755576" y="1340768"/>
            <a:ext cx="7776864" cy="4176464"/>
          </a:xfrm>
        </p:spPr>
        <p:txBody>
          <a:bodyPr>
            <a:normAutofit/>
          </a:bodyPr>
          <a:lstStyle>
            <a:lvl1pPr>
              <a:defRPr sz="5400">
                <a:latin typeface="+mn-lt"/>
              </a:defRPr>
            </a:lvl1pPr>
          </a:lstStyle>
          <a:p>
            <a:r>
              <a:rPr lang="en-US"/>
              <a:t>Click to edit Master title style</a:t>
            </a:r>
            <a:endParaRPr lang="en-GB"/>
          </a:p>
        </p:txBody>
      </p:sp>
      <p:sp>
        <p:nvSpPr>
          <p:cNvPr id="3" name="Date Placeholder 2"/>
          <p:cNvSpPr>
            <a:spLocks noGrp="1"/>
          </p:cNvSpPr>
          <p:nvPr>
            <p:ph type="dt" sz="half" idx="10"/>
          </p:nvPr>
        </p:nvSpPr>
        <p:spPr/>
        <p:txBody>
          <a:bodyPr/>
          <a:lstStyle/>
          <a:p>
            <a:fld id="{EB7B9A00-7013-4CDD-99FC-9A867173AC23}" type="datetimeFigureOut">
              <a:rPr lang="en-GB" smtClean="0"/>
              <a:pPr/>
              <a:t>30/06/2020</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62E3A39D-CE15-45FA-A3FF-04CAFBE4CD16}" type="slidenum">
              <a:rPr lang="en-GB" smtClean="0"/>
              <a:pPr/>
              <a:t>‹#›</a:t>
            </a:fld>
            <a:endParaRPr lang="en-GB" dirty="0"/>
          </a:p>
        </p:txBody>
      </p:sp>
      <p:pic>
        <p:nvPicPr>
          <p:cNvPr id="8" name="Picture 2" descr="D:\Admin\Images\quotation marks close.gif"/>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217386" y="5350133"/>
            <a:ext cx="1833892" cy="1507867"/>
          </a:xfrm>
          <a:prstGeom prst="rect">
            <a:avLst/>
          </a:prstGeom>
          <a:noFill/>
          <a:extLst>
            <a:ext uri="{909E8E84-426E-40dd-AFC4-6F175D3DCCD1}">
              <a14:hiddenFill xmlns:a14="http://schemas.microsoft.com/office/drawing/2010/main" xmlns="">
                <a:solidFill>
                  <a:srgbClr val="FFFFFF"/>
                </a:solidFill>
              </a14:hiddenFill>
            </a:ext>
          </a:extLst>
        </p:spPr>
      </p:pic>
      <p:pic>
        <p:nvPicPr>
          <p:cNvPr id="9" name="Picture 3" descr="D:\Admin\Images\quotation marks open.gif"/>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3101" y="0"/>
            <a:ext cx="1820308" cy="1412776"/>
          </a:xfrm>
          <a:prstGeom prst="rect">
            <a:avLst/>
          </a:prstGeom>
          <a:noFill/>
          <a:extLst>
            <a:ext uri="{909E8E84-426E-40dd-AFC4-6F175D3DCCD1}">
              <a14:hiddenFill xmlns:a14="http://schemas.microsoft.com/office/drawing/2010/main" xmlns="">
                <a:solidFill>
                  <a:srgbClr val="FFFFFF"/>
                </a:solidFill>
              </a14:hiddenFill>
            </a:ext>
          </a:extLst>
        </p:spPr>
      </p:pic>
      <p:sp>
        <p:nvSpPr>
          <p:cNvPr id="15" name="Text Placeholder 14"/>
          <p:cNvSpPr>
            <a:spLocks noGrp="1"/>
          </p:cNvSpPr>
          <p:nvPr>
            <p:ph type="body" sz="quarter" idx="13"/>
          </p:nvPr>
        </p:nvSpPr>
        <p:spPr>
          <a:xfrm>
            <a:off x="5003800" y="6381750"/>
            <a:ext cx="1152376" cy="360363"/>
          </a:xfrm>
        </p:spPr>
        <p:txBody>
          <a:bodyPr/>
          <a:lstStyle>
            <a:lvl1pPr marL="0" indent="0">
              <a:buNone/>
              <a:defRPr/>
            </a:lvl1pPr>
            <a:lvl2pPr marL="389214" indent="0">
              <a:buNone/>
              <a:defRPr/>
            </a:lvl2pPr>
            <a:lvl3pPr marL="778429" indent="0">
              <a:buNone/>
              <a:defRPr/>
            </a:lvl3pPr>
            <a:lvl4pPr marL="1167643" indent="0">
              <a:buNone/>
              <a:defRPr/>
            </a:lvl4pPr>
            <a:lvl5pPr marL="1556858"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10560172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endParaRPr lang="en-GB"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B7B9A00-7013-4CDD-99FC-9A867173AC23}" type="datetimeFigureOut">
              <a:rPr lang="en-GB" smtClean="0"/>
              <a:pPr/>
              <a:t>30/06/2020</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62E3A39D-CE15-45FA-A3FF-04CAFBE4CD16}" type="slidenum">
              <a:rPr lang="en-GB" smtClean="0"/>
              <a:pPr/>
              <a:t>‹#›</a:t>
            </a:fld>
            <a:endParaRPr lang="en-GB" dirty="0"/>
          </a:p>
        </p:txBody>
      </p:sp>
    </p:spTree>
    <p:extLst>
      <p:ext uri="{BB962C8B-B14F-4D97-AF65-F5344CB8AC3E}">
        <p14:creationId xmlns:p14="http://schemas.microsoft.com/office/powerpoint/2010/main" val="13582548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B7B9A00-7013-4CDD-99FC-9A867173AC23}" type="datetimeFigureOut">
              <a:rPr lang="en-GB" smtClean="0"/>
              <a:pPr/>
              <a:t>30/06/2020</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62E3A39D-CE15-45FA-A3FF-04CAFBE4CD16}" type="slidenum">
              <a:rPr lang="en-GB" smtClean="0"/>
              <a:pPr/>
              <a:t>‹#›</a:t>
            </a:fld>
            <a:endParaRPr lang="en-GB" dirty="0"/>
          </a:p>
        </p:txBody>
      </p:sp>
    </p:spTree>
    <p:extLst>
      <p:ext uri="{BB962C8B-B14F-4D97-AF65-F5344CB8AC3E}">
        <p14:creationId xmlns:p14="http://schemas.microsoft.com/office/powerpoint/2010/main" val="32414101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ven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EB7B9A00-7013-4CDD-99FC-9A867173AC23}" type="datetimeFigureOut">
              <a:rPr lang="en-GB" smtClean="0"/>
              <a:pPr/>
              <a:t>30/06/2020</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62E3A39D-CE15-45FA-A3FF-04CAFBE4CD16}" type="slidenum">
              <a:rPr lang="en-GB" smtClean="0"/>
              <a:pPr/>
              <a:t>‹#›</a:t>
            </a:fld>
            <a:endParaRPr lang="en-GB" dirty="0"/>
          </a:p>
        </p:txBody>
      </p:sp>
      <p:sp>
        <p:nvSpPr>
          <p:cNvPr id="9" name="SmartArt Placeholder 8"/>
          <p:cNvSpPr>
            <a:spLocks noGrp="1"/>
          </p:cNvSpPr>
          <p:nvPr>
            <p:ph type="dgm" sz="quarter" idx="13"/>
          </p:nvPr>
        </p:nvSpPr>
        <p:spPr>
          <a:xfrm>
            <a:off x="468313" y="1412875"/>
            <a:ext cx="8207375" cy="4895850"/>
          </a:xfrm>
        </p:spPr>
        <p:txBody>
          <a:bodyPr/>
          <a:lstStyle/>
          <a:p>
            <a:r>
              <a:rPr lang="en-US" dirty="0"/>
              <a:t>Click icon to add SmartArt graphic</a:t>
            </a:r>
            <a:endParaRPr lang="en-GB" dirty="0"/>
          </a:p>
        </p:txBody>
      </p:sp>
    </p:spTree>
    <p:extLst>
      <p:ext uri="{BB962C8B-B14F-4D97-AF65-F5344CB8AC3E}">
        <p14:creationId xmlns:p14="http://schemas.microsoft.com/office/powerpoint/2010/main" val="10085734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medi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4" name="Date Placeholder 3"/>
          <p:cNvSpPr>
            <a:spLocks noGrp="1"/>
          </p:cNvSpPr>
          <p:nvPr>
            <p:ph type="dt" sz="half" idx="10"/>
          </p:nvPr>
        </p:nvSpPr>
        <p:spPr/>
        <p:txBody>
          <a:bodyPr/>
          <a:lstStyle/>
          <a:p>
            <a:fld id="{EB7B9A00-7013-4CDD-99FC-9A867173AC23}" type="datetimeFigureOut">
              <a:rPr lang="en-GB" smtClean="0"/>
              <a:pPr/>
              <a:t>30/06/2020</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62E3A39D-CE15-45FA-A3FF-04CAFBE4CD16}" type="slidenum">
              <a:rPr lang="en-GB" smtClean="0"/>
              <a:pPr/>
              <a:t>‹#›</a:t>
            </a:fld>
            <a:endParaRPr lang="en-GB" dirty="0"/>
          </a:p>
        </p:txBody>
      </p:sp>
      <p:sp>
        <p:nvSpPr>
          <p:cNvPr id="8" name="Media Placeholder 7"/>
          <p:cNvSpPr>
            <a:spLocks noGrp="1"/>
          </p:cNvSpPr>
          <p:nvPr>
            <p:ph type="media" sz="quarter" idx="13"/>
          </p:nvPr>
        </p:nvSpPr>
        <p:spPr>
          <a:xfrm>
            <a:off x="468313" y="1773238"/>
            <a:ext cx="8207375" cy="4248150"/>
          </a:xfrm>
        </p:spPr>
        <p:txBody>
          <a:bodyPr/>
          <a:lstStyle/>
          <a:p>
            <a:r>
              <a:rPr lang="en-US" dirty="0"/>
              <a:t>Click icon to add media</a:t>
            </a:r>
            <a:endParaRPr lang="en-GB" dirty="0"/>
          </a:p>
        </p:txBody>
      </p:sp>
    </p:spTree>
    <p:extLst>
      <p:ext uri="{BB962C8B-B14F-4D97-AF65-F5344CB8AC3E}">
        <p14:creationId xmlns:p14="http://schemas.microsoft.com/office/powerpoint/2010/main" val="27286738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seating plan">
    <p:spTree>
      <p:nvGrpSpPr>
        <p:cNvPr id="1" name=""/>
        <p:cNvGrpSpPr/>
        <p:nvPr/>
      </p:nvGrpSpPr>
      <p:grpSpPr>
        <a:xfrm>
          <a:off x="0" y="0"/>
          <a:ext cx="0" cy="0"/>
          <a:chOff x="0" y="0"/>
          <a:chExt cx="0" cy="0"/>
        </a:xfrm>
      </p:grpSpPr>
      <p:sp>
        <p:nvSpPr>
          <p:cNvPr id="12" name="Text Placeholder 11"/>
          <p:cNvSpPr>
            <a:spLocks noGrp="1"/>
          </p:cNvSpPr>
          <p:nvPr>
            <p:ph type="body" sz="quarter" idx="10"/>
          </p:nvPr>
        </p:nvSpPr>
        <p:spPr>
          <a:xfrm>
            <a:off x="899592" y="-171400"/>
            <a:ext cx="2304728" cy="1008111"/>
          </a:xfrm>
          <a:prstGeom prst="irregularSeal2">
            <a:avLst/>
          </a:prstGeom>
          <a:solidFill>
            <a:schemeClr val="bg1"/>
          </a:solidFill>
          <a:ln>
            <a:solidFill>
              <a:srgbClr val="00B0F0"/>
            </a:solidFill>
          </a:ln>
        </p:spPr>
        <p:txBody>
          <a:bodyPr/>
          <a:lstStyle>
            <a:lvl1pPr>
              <a:buNone/>
              <a:defRPr/>
            </a:lvl1pPr>
          </a:lstStyle>
          <a:p>
            <a:pPr lvl="0"/>
            <a:r>
              <a:rPr lang="en-US"/>
              <a:t>Click to edit Master text styles</a:t>
            </a:r>
          </a:p>
        </p:txBody>
      </p:sp>
      <p:sp>
        <p:nvSpPr>
          <p:cNvPr id="3" name="Text Placeholder 3"/>
          <p:cNvSpPr>
            <a:spLocks noGrp="1"/>
          </p:cNvSpPr>
          <p:nvPr>
            <p:ph type="body" sz="half" idx="18"/>
          </p:nvPr>
        </p:nvSpPr>
        <p:spPr>
          <a:xfrm>
            <a:off x="683568" y="1340768"/>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4" name="Text Placeholder 3"/>
          <p:cNvSpPr>
            <a:spLocks noGrp="1"/>
          </p:cNvSpPr>
          <p:nvPr>
            <p:ph type="body" sz="half" idx="19"/>
          </p:nvPr>
        </p:nvSpPr>
        <p:spPr>
          <a:xfrm>
            <a:off x="179512" y="1988840"/>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5" name="Text Placeholder 3"/>
          <p:cNvSpPr>
            <a:spLocks noGrp="1"/>
          </p:cNvSpPr>
          <p:nvPr>
            <p:ph type="body" sz="half" idx="20"/>
          </p:nvPr>
        </p:nvSpPr>
        <p:spPr>
          <a:xfrm>
            <a:off x="1763688" y="1844824"/>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6" name="Text Placeholder 3"/>
          <p:cNvSpPr>
            <a:spLocks noGrp="1"/>
          </p:cNvSpPr>
          <p:nvPr>
            <p:ph type="body" sz="half" idx="21"/>
          </p:nvPr>
        </p:nvSpPr>
        <p:spPr>
          <a:xfrm>
            <a:off x="971600" y="2492896"/>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7" name="Text Placeholder 3"/>
          <p:cNvSpPr>
            <a:spLocks noGrp="1"/>
          </p:cNvSpPr>
          <p:nvPr>
            <p:ph type="body" sz="half" idx="22"/>
          </p:nvPr>
        </p:nvSpPr>
        <p:spPr>
          <a:xfrm>
            <a:off x="755576" y="4293096"/>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8" name="Text Placeholder 3"/>
          <p:cNvSpPr>
            <a:spLocks noGrp="1"/>
          </p:cNvSpPr>
          <p:nvPr>
            <p:ph type="body" sz="half" idx="23"/>
          </p:nvPr>
        </p:nvSpPr>
        <p:spPr>
          <a:xfrm>
            <a:off x="1475656" y="4725144"/>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9" name="Text Placeholder 3"/>
          <p:cNvSpPr>
            <a:spLocks noGrp="1"/>
          </p:cNvSpPr>
          <p:nvPr>
            <p:ph type="body" sz="half" idx="24"/>
          </p:nvPr>
        </p:nvSpPr>
        <p:spPr>
          <a:xfrm>
            <a:off x="0" y="5085184"/>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10" name="Text Placeholder 3"/>
          <p:cNvSpPr>
            <a:spLocks noGrp="1"/>
          </p:cNvSpPr>
          <p:nvPr>
            <p:ph type="body" sz="half" idx="25"/>
          </p:nvPr>
        </p:nvSpPr>
        <p:spPr>
          <a:xfrm>
            <a:off x="899592" y="5661248"/>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11" name="Text Placeholder 3"/>
          <p:cNvSpPr>
            <a:spLocks noGrp="1"/>
          </p:cNvSpPr>
          <p:nvPr>
            <p:ph type="body" sz="half" idx="26"/>
          </p:nvPr>
        </p:nvSpPr>
        <p:spPr>
          <a:xfrm>
            <a:off x="3131840" y="2132856"/>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13" name="Text Placeholder 3"/>
          <p:cNvSpPr>
            <a:spLocks noGrp="1"/>
          </p:cNvSpPr>
          <p:nvPr>
            <p:ph type="body" sz="half" idx="27"/>
          </p:nvPr>
        </p:nvSpPr>
        <p:spPr>
          <a:xfrm>
            <a:off x="4211960" y="2132856"/>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14" name="Text Placeholder 3"/>
          <p:cNvSpPr>
            <a:spLocks noGrp="1"/>
          </p:cNvSpPr>
          <p:nvPr>
            <p:ph type="body" sz="half" idx="28"/>
          </p:nvPr>
        </p:nvSpPr>
        <p:spPr>
          <a:xfrm>
            <a:off x="4211960" y="2996952"/>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15" name="Text Placeholder 3"/>
          <p:cNvSpPr>
            <a:spLocks noGrp="1"/>
          </p:cNvSpPr>
          <p:nvPr>
            <p:ph type="body" sz="half" idx="29"/>
          </p:nvPr>
        </p:nvSpPr>
        <p:spPr>
          <a:xfrm>
            <a:off x="3131840" y="3429000"/>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16" name="Text Placeholder 3"/>
          <p:cNvSpPr>
            <a:spLocks noGrp="1"/>
          </p:cNvSpPr>
          <p:nvPr>
            <p:ph type="body" sz="half" idx="30"/>
          </p:nvPr>
        </p:nvSpPr>
        <p:spPr>
          <a:xfrm>
            <a:off x="3059832" y="4941168"/>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17" name="Text Placeholder 3"/>
          <p:cNvSpPr>
            <a:spLocks noGrp="1"/>
          </p:cNvSpPr>
          <p:nvPr>
            <p:ph type="body" sz="half" idx="31"/>
          </p:nvPr>
        </p:nvSpPr>
        <p:spPr>
          <a:xfrm>
            <a:off x="4139952" y="4941168"/>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18" name="Text Placeholder 3"/>
          <p:cNvSpPr>
            <a:spLocks noGrp="1"/>
          </p:cNvSpPr>
          <p:nvPr>
            <p:ph type="body" sz="half" idx="32"/>
          </p:nvPr>
        </p:nvSpPr>
        <p:spPr>
          <a:xfrm>
            <a:off x="4139952" y="5805264"/>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19" name="Text Placeholder 3"/>
          <p:cNvSpPr>
            <a:spLocks noGrp="1"/>
          </p:cNvSpPr>
          <p:nvPr>
            <p:ph type="body" sz="half" idx="33"/>
          </p:nvPr>
        </p:nvSpPr>
        <p:spPr>
          <a:xfrm>
            <a:off x="3059832" y="6237312"/>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0" name="Text Placeholder 3"/>
          <p:cNvSpPr>
            <a:spLocks noGrp="1"/>
          </p:cNvSpPr>
          <p:nvPr>
            <p:ph type="body" sz="half" idx="34"/>
          </p:nvPr>
        </p:nvSpPr>
        <p:spPr>
          <a:xfrm>
            <a:off x="6736287" y="4941168"/>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1" name="Text Placeholder 3"/>
          <p:cNvSpPr>
            <a:spLocks noGrp="1"/>
          </p:cNvSpPr>
          <p:nvPr>
            <p:ph type="body" sz="half" idx="35"/>
          </p:nvPr>
        </p:nvSpPr>
        <p:spPr>
          <a:xfrm>
            <a:off x="7816407" y="5013176"/>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2" name="Text Placeholder 3"/>
          <p:cNvSpPr>
            <a:spLocks noGrp="1"/>
          </p:cNvSpPr>
          <p:nvPr>
            <p:ph type="body" sz="half" idx="36"/>
          </p:nvPr>
        </p:nvSpPr>
        <p:spPr>
          <a:xfrm>
            <a:off x="7816407" y="5805264"/>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3" name="Text Placeholder 3"/>
          <p:cNvSpPr>
            <a:spLocks noGrp="1"/>
          </p:cNvSpPr>
          <p:nvPr>
            <p:ph type="body" sz="half" idx="37"/>
          </p:nvPr>
        </p:nvSpPr>
        <p:spPr>
          <a:xfrm>
            <a:off x="6736287" y="6237312"/>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4" name="Text Placeholder 3"/>
          <p:cNvSpPr>
            <a:spLocks noGrp="1"/>
          </p:cNvSpPr>
          <p:nvPr>
            <p:ph type="body" sz="half" idx="38"/>
          </p:nvPr>
        </p:nvSpPr>
        <p:spPr>
          <a:xfrm>
            <a:off x="5951350" y="2874183"/>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5" name="Text Placeholder 3"/>
          <p:cNvSpPr>
            <a:spLocks noGrp="1"/>
          </p:cNvSpPr>
          <p:nvPr>
            <p:ph type="body" sz="half" idx="39"/>
          </p:nvPr>
        </p:nvSpPr>
        <p:spPr>
          <a:xfrm>
            <a:off x="6840981" y="3290131"/>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6" name="Text Placeholder 3"/>
          <p:cNvSpPr>
            <a:spLocks noGrp="1"/>
          </p:cNvSpPr>
          <p:nvPr>
            <p:ph type="body" sz="half" idx="40"/>
          </p:nvPr>
        </p:nvSpPr>
        <p:spPr>
          <a:xfrm>
            <a:off x="6376392" y="4221212"/>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7" name="Text Placeholder 3"/>
          <p:cNvSpPr>
            <a:spLocks noGrp="1"/>
          </p:cNvSpPr>
          <p:nvPr>
            <p:ph type="body" sz="half" idx="41"/>
          </p:nvPr>
        </p:nvSpPr>
        <p:spPr>
          <a:xfrm>
            <a:off x="5625826" y="3815906"/>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8" name="Text Placeholder 3"/>
          <p:cNvSpPr>
            <a:spLocks noGrp="1"/>
          </p:cNvSpPr>
          <p:nvPr>
            <p:ph type="body" sz="half" idx="42"/>
          </p:nvPr>
        </p:nvSpPr>
        <p:spPr>
          <a:xfrm>
            <a:off x="6516216" y="476672"/>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9" name="Text Placeholder 3"/>
          <p:cNvSpPr>
            <a:spLocks noGrp="1"/>
          </p:cNvSpPr>
          <p:nvPr>
            <p:ph type="body" sz="half" idx="43"/>
          </p:nvPr>
        </p:nvSpPr>
        <p:spPr>
          <a:xfrm>
            <a:off x="7164288" y="908720"/>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30" name="Text Placeholder 3"/>
          <p:cNvSpPr>
            <a:spLocks noGrp="1"/>
          </p:cNvSpPr>
          <p:nvPr>
            <p:ph type="body" sz="half" idx="44"/>
          </p:nvPr>
        </p:nvSpPr>
        <p:spPr>
          <a:xfrm>
            <a:off x="6588224" y="1700808"/>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31" name="Text Placeholder 3"/>
          <p:cNvSpPr>
            <a:spLocks noGrp="1"/>
          </p:cNvSpPr>
          <p:nvPr>
            <p:ph type="body" sz="half" idx="45"/>
          </p:nvPr>
        </p:nvSpPr>
        <p:spPr>
          <a:xfrm>
            <a:off x="5868144" y="1196752"/>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32" name="Text Placeholder 3"/>
          <p:cNvSpPr>
            <a:spLocks noGrp="1"/>
          </p:cNvSpPr>
          <p:nvPr>
            <p:ph type="body" sz="half" idx="46"/>
          </p:nvPr>
        </p:nvSpPr>
        <p:spPr>
          <a:xfrm>
            <a:off x="8100392" y="1484784"/>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33" name="Text Placeholder 3"/>
          <p:cNvSpPr>
            <a:spLocks noGrp="1"/>
          </p:cNvSpPr>
          <p:nvPr>
            <p:ph type="body" sz="half" idx="47"/>
          </p:nvPr>
        </p:nvSpPr>
        <p:spPr>
          <a:xfrm>
            <a:off x="7596336" y="2276872"/>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grpSp>
        <p:nvGrpSpPr>
          <p:cNvPr id="34" name="Group 33"/>
          <p:cNvGrpSpPr/>
          <p:nvPr/>
        </p:nvGrpSpPr>
        <p:grpSpPr>
          <a:xfrm rot="2676158">
            <a:off x="380915" y="1281552"/>
            <a:ext cx="1800200" cy="1800000"/>
            <a:chOff x="1907704" y="2060848"/>
            <a:chExt cx="1800200" cy="1800000"/>
          </a:xfrm>
        </p:grpSpPr>
        <p:sp>
          <p:nvSpPr>
            <p:cNvPr id="35" name="Rectangle 34"/>
            <p:cNvSpPr/>
            <p:nvPr/>
          </p:nvSpPr>
          <p:spPr>
            <a:xfrm>
              <a:off x="1907704" y="2060848"/>
              <a:ext cx="1800200" cy="180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36" name="Straight Connector 35"/>
            <p:cNvCxnSpPr>
              <a:stCxn id="35" idx="0"/>
              <a:endCxn id="35" idx="2"/>
            </p:cNvCxnSpPr>
            <p:nvPr/>
          </p:nvCxnSpPr>
          <p:spPr>
            <a:xfrm>
              <a:off x="2807804" y="2060848"/>
              <a:ext cx="0" cy="1800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7" name="Group 36"/>
          <p:cNvGrpSpPr/>
          <p:nvPr/>
        </p:nvGrpSpPr>
        <p:grpSpPr>
          <a:xfrm rot="2300195">
            <a:off x="402026" y="4225304"/>
            <a:ext cx="1800200" cy="1800000"/>
            <a:chOff x="6876256" y="4653136"/>
            <a:chExt cx="1800200" cy="1800000"/>
          </a:xfrm>
        </p:grpSpPr>
        <p:sp>
          <p:nvSpPr>
            <p:cNvPr id="38" name="Rectangle 37"/>
            <p:cNvSpPr/>
            <p:nvPr/>
          </p:nvSpPr>
          <p:spPr>
            <a:xfrm>
              <a:off x="6876256" y="4653136"/>
              <a:ext cx="1800200" cy="180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39" name="Straight Connector 38"/>
            <p:cNvCxnSpPr>
              <a:stCxn id="38" idx="3"/>
              <a:endCxn id="38" idx="1"/>
            </p:cNvCxnSpPr>
            <p:nvPr/>
          </p:nvCxnSpPr>
          <p:spPr>
            <a:xfrm flipH="1">
              <a:off x="6876256" y="5553136"/>
              <a:ext cx="18002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40" name="Group 39"/>
          <p:cNvGrpSpPr/>
          <p:nvPr/>
        </p:nvGrpSpPr>
        <p:grpSpPr>
          <a:xfrm rot="18103437">
            <a:off x="6495869" y="251543"/>
            <a:ext cx="1727398" cy="2608241"/>
            <a:chOff x="5508103" y="188641"/>
            <a:chExt cx="2160241" cy="2736303"/>
          </a:xfrm>
        </p:grpSpPr>
        <p:sp>
          <p:nvSpPr>
            <p:cNvPr id="41" name="Rectangle 40"/>
            <p:cNvSpPr/>
            <p:nvPr/>
          </p:nvSpPr>
          <p:spPr>
            <a:xfrm>
              <a:off x="5508103" y="188641"/>
              <a:ext cx="1080121" cy="18002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2" name="Rectangle 41"/>
            <p:cNvSpPr/>
            <p:nvPr/>
          </p:nvSpPr>
          <p:spPr>
            <a:xfrm>
              <a:off x="6588223" y="188641"/>
              <a:ext cx="1080120" cy="18002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3" name="Rectangle 42"/>
            <p:cNvSpPr/>
            <p:nvPr/>
          </p:nvSpPr>
          <p:spPr>
            <a:xfrm rot="5400000">
              <a:off x="6120173" y="1376772"/>
              <a:ext cx="936104" cy="216023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nvGrpSpPr>
          <p:cNvPr id="44" name="Group 43"/>
          <p:cNvGrpSpPr/>
          <p:nvPr/>
        </p:nvGrpSpPr>
        <p:grpSpPr>
          <a:xfrm rot="18046814">
            <a:off x="5625826" y="2807287"/>
            <a:ext cx="1800200" cy="1800000"/>
            <a:chOff x="6876256" y="4653136"/>
            <a:chExt cx="1800200" cy="1800000"/>
          </a:xfrm>
        </p:grpSpPr>
        <p:sp>
          <p:nvSpPr>
            <p:cNvPr id="45" name="Rectangle 44"/>
            <p:cNvSpPr/>
            <p:nvPr/>
          </p:nvSpPr>
          <p:spPr>
            <a:xfrm>
              <a:off x="6876256" y="4653136"/>
              <a:ext cx="1800200" cy="180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46" name="Straight Connector 45"/>
            <p:cNvCxnSpPr>
              <a:stCxn id="45" idx="3"/>
              <a:endCxn id="45" idx="1"/>
            </p:cNvCxnSpPr>
            <p:nvPr/>
          </p:nvCxnSpPr>
          <p:spPr>
            <a:xfrm flipH="1">
              <a:off x="6876256" y="5553136"/>
              <a:ext cx="18002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47" name="Group 46"/>
          <p:cNvGrpSpPr/>
          <p:nvPr/>
        </p:nvGrpSpPr>
        <p:grpSpPr>
          <a:xfrm>
            <a:off x="3131840" y="4985992"/>
            <a:ext cx="1800200" cy="1800000"/>
            <a:chOff x="1907704" y="2060848"/>
            <a:chExt cx="1800200" cy="1800000"/>
          </a:xfrm>
        </p:grpSpPr>
        <p:sp>
          <p:nvSpPr>
            <p:cNvPr id="48" name="Rectangle 47"/>
            <p:cNvSpPr/>
            <p:nvPr/>
          </p:nvSpPr>
          <p:spPr>
            <a:xfrm>
              <a:off x="1907704" y="2060848"/>
              <a:ext cx="1800200" cy="180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49" name="Straight Connector 48"/>
            <p:cNvCxnSpPr>
              <a:stCxn id="48" idx="0"/>
              <a:endCxn id="48" idx="2"/>
            </p:cNvCxnSpPr>
            <p:nvPr/>
          </p:nvCxnSpPr>
          <p:spPr>
            <a:xfrm>
              <a:off x="2807804" y="2060848"/>
              <a:ext cx="0" cy="1800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50" name="Group 49"/>
          <p:cNvGrpSpPr/>
          <p:nvPr/>
        </p:nvGrpSpPr>
        <p:grpSpPr>
          <a:xfrm>
            <a:off x="6849817" y="4985992"/>
            <a:ext cx="1800200" cy="1800000"/>
            <a:chOff x="1907704" y="2060848"/>
            <a:chExt cx="1800200" cy="1800000"/>
          </a:xfrm>
        </p:grpSpPr>
        <p:sp>
          <p:nvSpPr>
            <p:cNvPr id="51" name="Rectangle 50"/>
            <p:cNvSpPr/>
            <p:nvPr/>
          </p:nvSpPr>
          <p:spPr>
            <a:xfrm>
              <a:off x="1907704" y="2060848"/>
              <a:ext cx="1800200" cy="180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52" name="Straight Connector 51"/>
            <p:cNvCxnSpPr>
              <a:stCxn id="51" idx="0"/>
              <a:endCxn id="51" idx="2"/>
            </p:cNvCxnSpPr>
            <p:nvPr/>
          </p:nvCxnSpPr>
          <p:spPr>
            <a:xfrm>
              <a:off x="2807804" y="2060848"/>
              <a:ext cx="0" cy="1800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53" name="Group 52"/>
          <p:cNvGrpSpPr/>
          <p:nvPr/>
        </p:nvGrpSpPr>
        <p:grpSpPr>
          <a:xfrm rot="5400000">
            <a:off x="3275856" y="2132856"/>
            <a:ext cx="1800200" cy="1800000"/>
            <a:chOff x="1907704" y="2060848"/>
            <a:chExt cx="1800200" cy="1800000"/>
          </a:xfrm>
        </p:grpSpPr>
        <p:sp>
          <p:nvSpPr>
            <p:cNvPr id="54" name="Rectangle 53"/>
            <p:cNvSpPr/>
            <p:nvPr/>
          </p:nvSpPr>
          <p:spPr>
            <a:xfrm>
              <a:off x="1907704" y="2060848"/>
              <a:ext cx="1800200" cy="180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55" name="Straight Connector 54"/>
            <p:cNvCxnSpPr>
              <a:stCxn id="54" idx="0"/>
              <a:endCxn id="54" idx="2"/>
            </p:cNvCxnSpPr>
            <p:nvPr/>
          </p:nvCxnSpPr>
          <p:spPr>
            <a:xfrm>
              <a:off x="2807804" y="2060848"/>
              <a:ext cx="0" cy="1800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 name="Rectangle 1"/>
          <p:cNvSpPr/>
          <p:nvPr/>
        </p:nvSpPr>
        <p:spPr>
          <a:xfrm>
            <a:off x="2987824" y="0"/>
            <a:ext cx="2592288" cy="332656"/>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dirty="0">
                <a:solidFill>
                  <a:sysClr val="windowText" lastClr="000000"/>
                </a:solidFill>
              </a:rPr>
              <a:t>Whiteboard </a:t>
            </a:r>
          </a:p>
        </p:txBody>
      </p:sp>
      <p:sp>
        <p:nvSpPr>
          <p:cNvPr id="56" name="Rectangle 55"/>
          <p:cNvSpPr/>
          <p:nvPr/>
        </p:nvSpPr>
        <p:spPr>
          <a:xfrm>
            <a:off x="18966" y="117889"/>
            <a:ext cx="376570" cy="1422868"/>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GB" sz="2800" dirty="0">
                <a:solidFill>
                  <a:sysClr val="windowText" lastClr="000000"/>
                </a:solidFill>
              </a:rPr>
              <a:t>door</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1_Custom Layout">
    <p:spTree>
      <p:nvGrpSpPr>
        <p:cNvPr id="1" name=""/>
        <p:cNvGrpSpPr/>
        <p:nvPr/>
      </p:nvGrpSpPr>
      <p:grpSpPr>
        <a:xfrm>
          <a:off x="0" y="0"/>
          <a:ext cx="0" cy="0"/>
          <a:chOff x="0" y="0"/>
          <a:chExt cx="0" cy="0"/>
        </a:xfrm>
      </p:grpSpPr>
      <p:sp>
        <p:nvSpPr>
          <p:cNvPr id="8" name="Text Placeholder 3"/>
          <p:cNvSpPr>
            <a:spLocks noGrp="1"/>
          </p:cNvSpPr>
          <p:nvPr>
            <p:ph type="body" sz="half" idx="18"/>
          </p:nvPr>
        </p:nvSpPr>
        <p:spPr>
          <a:xfrm>
            <a:off x="251520" y="1268760"/>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9" name="Text Placeholder 3"/>
          <p:cNvSpPr>
            <a:spLocks noGrp="1"/>
          </p:cNvSpPr>
          <p:nvPr>
            <p:ph type="body" sz="half" idx="19"/>
          </p:nvPr>
        </p:nvSpPr>
        <p:spPr>
          <a:xfrm>
            <a:off x="1115616" y="1268760"/>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10" name="Text Placeholder 3"/>
          <p:cNvSpPr>
            <a:spLocks noGrp="1"/>
          </p:cNvSpPr>
          <p:nvPr>
            <p:ph type="body" sz="half" idx="20"/>
          </p:nvPr>
        </p:nvSpPr>
        <p:spPr>
          <a:xfrm>
            <a:off x="251520" y="2708920"/>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11" name="Text Placeholder 3"/>
          <p:cNvSpPr>
            <a:spLocks noGrp="1"/>
          </p:cNvSpPr>
          <p:nvPr>
            <p:ph type="body" sz="half" idx="21"/>
          </p:nvPr>
        </p:nvSpPr>
        <p:spPr>
          <a:xfrm>
            <a:off x="1115616" y="2708920"/>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12" name="Text Placeholder 3"/>
          <p:cNvSpPr>
            <a:spLocks noGrp="1"/>
          </p:cNvSpPr>
          <p:nvPr>
            <p:ph type="body" sz="half" idx="22"/>
          </p:nvPr>
        </p:nvSpPr>
        <p:spPr>
          <a:xfrm>
            <a:off x="251520" y="4005064"/>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13" name="Text Placeholder 3"/>
          <p:cNvSpPr>
            <a:spLocks noGrp="1"/>
          </p:cNvSpPr>
          <p:nvPr>
            <p:ph type="body" sz="half" idx="23"/>
          </p:nvPr>
        </p:nvSpPr>
        <p:spPr>
          <a:xfrm>
            <a:off x="1115616" y="4005064"/>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14" name="Text Placeholder 3"/>
          <p:cNvSpPr>
            <a:spLocks noGrp="1"/>
          </p:cNvSpPr>
          <p:nvPr>
            <p:ph type="body" sz="half" idx="24"/>
          </p:nvPr>
        </p:nvSpPr>
        <p:spPr>
          <a:xfrm>
            <a:off x="251520" y="5373216"/>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15" name="Text Placeholder 3"/>
          <p:cNvSpPr>
            <a:spLocks noGrp="1"/>
          </p:cNvSpPr>
          <p:nvPr>
            <p:ph type="body" sz="half" idx="25"/>
          </p:nvPr>
        </p:nvSpPr>
        <p:spPr>
          <a:xfrm>
            <a:off x="1115616" y="5373216"/>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16" name="Text Placeholder 3"/>
          <p:cNvSpPr>
            <a:spLocks noGrp="1"/>
          </p:cNvSpPr>
          <p:nvPr>
            <p:ph type="body" sz="half" idx="26"/>
          </p:nvPr>
        </p:nvSpPr>
        <p:spPr>
          <a:xfrm>
            <a:off x="4716016" y="1268760"/>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17" name="Text Placeholder 3"/>
          <p:cNvSpPr>
            <a:spLocks noGrp="1"/>
          </p:cNvSpPr>
          <p:nvPr>
            <p:ph type="body" sz="half" idx="27"/>
          </p:nvPr>
        </p:nvSpPr>
        <p:spPr>
          <a:xfrm>
            <a:off x="5580112" y="1268760"/>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18" name="Text Placeholder 3"/>
          <p:cNvSpPr>
            <a:spLocks noGrp="1"/>
          </p:cNvSpPr>
          <p:nvPr>
            <p:ph type="body" sz="half" idx="28"/>
          </p:nvPr>
        </p:nvSpPr>
        <p:spPr>
          <a:xfrm>
            <a:off x="4716016" y="2708920"/>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19" name="Text Placeholder 3"/>
          <p:cNvSpPr>
            <a:spLocks noGrp="1"/>
          </p:cNvSpPr>
          <p:nvPr>
            <p:ph type="body" sz="half" idx="29"/>
          </p:nvPr>
        </p:nvSpPr>
        <p:spPr>
          <a:xfrm>
            <a:off x="5580112" y="2708920"/>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0" name="Text Placeholder 3"/>
          <p:cNvSpPr>
            <a:spLocks noGrp="1"/>
          </p:cNvSpPr>
          <p:nvPr>
            <p:ph type="body" sz="half" idx="30"/>
          </p:nvPr>
        </p:nvSpPr>
        <p:spPr>
          <a:xfrm>
            <a:off x="4716016" y="4005064"/>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1" name="Text Placeholder 3"/>
          <p:cNvSpPr>
            <a:spLocks noGrp="1"/>
          </p:cNvSpPr>
          <p:nvPr>
            <p:ph type="body" sz="half" idx="31"/>
          </p:nvPr>
        </p:nvSpPr>
        <p:spPr>
          <a:xfrm>
            <a:off x="5580112" y="4005064"/>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2" name="Text Placeholder 3"/>
          <p:cNvSpPr>
            <a:spLocks noGrp="1"/>
          </p:cNvSpPr>
          <p:nvPr>
            <p:ph type="body" sz="half" idx="32"/>
          </p:nvPr>
        </p:nvSpPr>
        <p:spPr>
          <a:xfrm>
            <a:off x="4716016" y="5373216"/>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3" name="Text Placeholder 3"/>
          <p:cNvSpPr>
            <a:spLocks noGrp="1"/>
          </p:cNvSpPr>
          <p:nvPr>
            <p:ph type="body" sz="half" idx="33"/>
          </p:nvPr>
        </p:nvSpPr>
        <p:spPr>
          <a:xfrm>
            <a:off x="5580112" y="5373216"/>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4" name="Text Placeholder 3"/>
          <p:cNvSpPr>
            <a:spLocks noGrp="1"/>
          </p:cNvSpPr>
          <p:nvPr>
            <p:ph type="body" sz="half" idx="34"/>
          </p:nvPr>
        </p:nvSpPr>
        <p:spPr>
          <a:xfrm>
            <a:off x="2483768" y="836712"/>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5" name="Text Placeholder 3"/>
          <p:cNvSpPr>
            <a:spLocks noGrp="1"/>
          </p:cNvSpPr>
          <p:nvPr>
            <p:ph type="body" sz="half" idx="35"/>
          </p:nvPr>
        </p:nvSpPr>
        <p:spPr>
          <a:xfrm>
            <a:off x="3347864" y="836712"/>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6" name="Text Placeholder 3"/>
          <p:cNvSpPr>
            <a:spLocks noGrp="1"/>
          </p:cNvSpPr>
          <p:nvPr>
            <p:ph type="body" sz="half" idx="36"/>
          </p:nvPr>
        </p:nvSpPr>
        <p:spPr>
          <a:xfrm>
            <a:off x="2483768" y="2276872"/>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7" name="Text Placeholder 3"/>
          <p:cNvSpPr>
            <a:spLocks noGrp="1"/>
          </p:cNvSpPr>
          <p:nvPr>
            <p:ph type="body" sz="half" idx="37"/>
          </p:nvPr>
        </p:nvSpPr>
        <p:spPr>
          <a:xfrm>
            <a:off x="3347864" y="2276872"/>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8" name="Text Placeholder 3"/>
          <p:cNvSpPr>
            <a:spLocks noGrp="1"/>
          </p:cNvSpPr>
          <p:nvPr>
            <p:ph type="body" sz="half" idx="38"/>
          </p:nvPr>
        </p:nvSpPr>
        <p:spPr>
          <a:xfrm>
            <a:off x="2483768" y="3573016"/>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9" name="Text Placeholder 3"/>
          <p:cNvSpPr>
            <a:spLocks noGrp="1"/>
          </p:cNvSpPr>
          <p:nvPr>
            <p:ph type="body" sz="half" idx="39"/>
          </p:nvPr>
        </p:nvSpPr>
        <p:spPr>
          <a:xfrm>
            <a:off x="3347864" y="3573016"/>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30" name="Text Placeholder 3"/>
          <p:cNvSpPr>
            <a:spLocks noGrp="1"/>
          </p:cNvSpPr>
          <p:nvPr>
            <p:ph type="body" sz="half" idx="40"/>
          </p:nvPr>
        </p:nvSpPr>
        <p:spPr>
          <a:xfrm>
            <a:off x="2483768" y="4941168"/>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31" name="Text Placeholder 3"/>
          <p:cNvSpPr>
            <a:spLocks noGrp="1"/>
          </p:cNvSpPr>
          <p:nvPr>
            <p:ph type="body" sz="half" idx="41"/>
          </p:nvPr>
        </p:nvSpPr>
        <p:spPr>
          <a:xfrm>
            <a:off x="3347864" y="4941168"/>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32" name="Text Placeholder 3"/>
          <p:cNvSpPr>
            <a:spLocks noGrp="1"/>
          </p:cNvSpPr>
          <p:nvPr>
            <p:ph type="body" sz="half" idx="42"/>
          </p:nvPr>
        </p:nvSpPr>
        <p:spPr>
          <a:xfrm>
            <a:off x="6948264" y="764704"/>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33" name="Text Placeholder 3"/>
          <p:cNvSpPr>
            <a:spLocks noGrp="1"/>
          </p:cNvSpPr>
          <p:nvPr>
            <p:ph type="body" sz="half" idx="43"/>
          </p:nvPr>
        </p:nvSpPr>
        <p:spPr>
          <a:xfrm>
            <a:off x="7812360" y="764704"/>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34" name="Text Placeholder 3"/>
          <p:cNvSpPr>
            <a:spLocks noGrp="1"/>
          </p:cNvSpPr>
          <p:nvPr>
            <p:ph type="body" sz="half" idx="44"/>
          </p:nvPr>
        </p:nvSpPr>
        <p:spPr>
          <a:xfrm>
            <a:off x="6948264" y="2204864"/>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35" name="Text Placeholder 3"/>
          <p:cNvSpPr>
            <a:spLocks noGrp="1"/>
          </p:cNvSpPr>
          <p:nvPr>
            <p:ph type="body" sz="half" idx="45"/>
          </p:nvPr>
        </p:nvSpPr>
        <p:spPr>
          <a:xfrm>
            <a:off x="7812360" y="2204864"/>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36" name="Text Placeholder 3"/>
          <p:cNvSpPr>
            <a:spLocks noGrp="1"/>
          </p:cNvSpPr>
          <p:nvPr>
            <p:ph type="body" sz="half" idx="46"/>
          </p:nvPr>
        </p:nvSpPr>
        <p:spPr>
          <a:xfrm>
            <a:off x="6948264" y="3501008"/>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37" name="Text Placeholder 3"/>
          <p:cNvSpPr>
            <a:spLocks noGrp="1"/>
          </p:cNvSpPr>
          <p:nvPr>
            <p:ph type="body" sz="half" idx="47"/>
          </p:nvPr>
        </p:nvSpPr>
        <p:spPr>
          <a:xfrm>
            <a:off x="7812360" y="3501008"/>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38" name="Text Placeholder 3"/>
          <p:cNvSpPr>
            <a:spLocks noGrp="1"/>
          </p:cNvSpPr>
          <p:nvPr>
            <p:ph type="body" sz="half" idx="48"/>
          </p:nvPr>
        </p:nvSpPr>
        <p:spPr>
          <a:xfrm>
            <a:off x="6948264" y="4869160"/>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39" name="Text Placeholder 3"/>
          <p:cNvSpPr>
            <a:spLocks noGrp="1"/>
          </p:cNvSpPr>
          <p:nvPr>
            <p:ph type="body" sz="half" idx="49"/>
          </p:nvPr>
        </p:nvSpPr>
        <p:spPr>
          <a:xfrm>
            <a:off x="7812360" y="4869160"/>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endParaRPr lang="en-GB"/>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Content Placeholder 4"/>
          <p:cNvSpPr>
            <a:spLocks noGrp="1"/>
          </p:cNvSpPr>
          <p:nvPr>
            <p:ph sz="quarter" idx="3"/>
          </p:nvPr>
        </p:nvSpPr>
        <p:spPr>
          <a:xfrm>
            <a:off x="4648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Rectangle 4"/>
          <p:cNvSpPr>
            <a:spLocks noGrp="1" noChangeArrowheads="1"/>
          </p:cNvSpPr>
          <p:nvPr>
            <p:ph type="dt" sz="half" idx="10"/>
          </p:nvPr>
        </p:nvSpPr>
        <p:spPr>
          <a:ln/>
        </p:spPr>
        <p:txBody>
          <a:bodyPr/>
          <a:lstStyle>
            <a:lvl1pPr>
              <a:defRPr/>
            </a:lvl1pPr>
          </a:lstStyle>
          <a:p>
            <a:fld id="{EB7B9A00-7013-4CDD-99FC-9A867173AC23}" type="datetimeFigureOut">
              <a:rPr lang="en-GB" smtClean="0"/>
              <a:pPr/>
              <a:t>30/06/2020</a:t>
            </a:fld>
            <a:endParaRPr lang="en-GB" dirty="0"/>
          </a:p>
        </p:txBody>
      </p:sp>
      <p:sp>
        <p:nvSpPr>
          <p:cNvPr id="7" name="Rectangle 5"/>
          <p:cNvSpPr>
            <a:spLocks noGrp="1" noChangeArrowheads="1"/>
          </p:cNvSpPr>
          <p:nvPr>
            <p:ph type="ftr" sz="quarter" idx="11"/>
          </p:nvPr>
        </p:nvSpPr>
        <p:spPr>
          <a:ln/>
        </p:spPr>
        <p:txBody>
          <a:bodyPr/>
          <a:lstStyle>
            <a:lvl1pPr>
              <a:defRPr/>
            </a:lvl1pPr>
          </a:lstStyle>
          <a:p>
            <a:endParaRPr lang="en-GB" dirty="0"/>
          </a:p>
        </p:txBody>
      </p:sp>
      <p:sp>
        <p:nvSpPr>
          <p:cNvPr id="8" name="Rectangle 6"/>
          <p:cNvSpPr>
            <a:spLocks noGrp="1" noChangeArrowheads="1"/>
          </p:cNvSpPr>
          <p:nvPr>
            <p:ph type="sldNum" sz="quarter" idx="12"/>
          </p:nvPr>
        </p:nvSpPr>
        <p:spPr>
          <a:ln/>
        </p:spPr>
        <p:txBody>
          <a:bodyPr/>
          <a:lstStyle>
            <a:lvl1pPr>
              <a:defRPr/>
            </a:lvl1pPr>
          </a:lstStyle>
          <a:p>
            <a:fld id="{62E3A39D-CE15-45FA-A3FF-04CAFBE4CD16}" type="slidenum">
              <a:rPr lang="en-GB" smtClean="0"/>
              <a:pPr/>
              <a:t>‹#›</a:t>
            </a:fld>
            <a:endParaRPr lang="en-GB" dirty="0"/>
          </a:p>
        </p:txBody>
      </p:sp>
    </p:spTree>
    <p:extLst>
      <p:ext uri="{BB962C8B-B14F-4D97-AF65-F5344CB8AC3E}">
        <p14:creationId xmlns:p14="http://schemas.microsoft.com/office/powerpoint/2010/main" val="38680676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E989A6F1-5BB0-4B5D-854A-A245080596BB}" type="datetimeFigureOut">
              <a:rPr lang="en-GB" smtClean="0"/>
              <a:t>30/06/2020</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BB9B8102-4E27-45BB-B6C9-71474CBD2E55}" type="slidenum">
              <a:rPr lang="en-GB" smtClean="0"/>
              <a:t>‹#›</a:t>
            </a:fld>
            <a:endParaRPr lang="en-GB" dirty="0"/>
          </a:p>
        </p:txBody>
      </p:sp>
    </p:spTree>
    <p:extLst>
      <p:ext uri="{BB962C8B-B14F-4D97-AF65-F5344CB8AC3E}">
        <p14:creationId xmlns:p14="http://schemas.microsoft.com/office/powerpoint/2010/main" val="185463227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pPr>
              <a:defRPr/>
            </a:pPr>
            <a:fld id="{0EAA5689-B86E-4CED-BC62-0905CB04BA35}" type="datetimeFigureOut">
              <a:rPr lang="en-GB" smtClean="0">
                <a:solidFill>
                  <a:prstClr val="black">
                    <a:tint val="75000"/>
                  </a:prstClr>
                </a:solidFill>
              </a:rPr>
              <a:pPr>
                <a:defRPr/>
              </a:pPr>
              <a:t>30/06/2020</a:t>
            </a:fld>
            <a:endParaRPr lang="en-GB"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GB"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D35BE698-5BCE-49AD-8352-C45CCDFEB83D}" type="slidenum">
              <a:rPr lang="en-GB" smtClean="0">
                <a:solidFill>
                  <a:prstClr val="black">
                    <a:tint val="75000"/>
                  </a:prstClr>
                </a:solidFill>
              </a:rPr>
              <a:pPr>
                <a:defRPr/>
              </a:pPr>
              <a:t>‹#›</a:t>
            </a:fld>
            <a:endParaRPr lang="en-GB" dirty="0">
              <a:solidFill>
                <a:prstClr val="black">
                  <a:tint val="75000"/>
                </a:prstClr>
              </a:solidFill>
            </a:endParaRPr>
          </a:p>
        </p:txBody>
      </p:sp>
    </p:spTree>
    <p:extLst>
      <p:ext uri="{BB962C8B-B14F-4D97-AF65-F5344CB8AC3E}">
        <p14:creationId xmlns:p14="http://schemas.microsoft.com/office/powerpoint/2010/main" val="75917602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197653" cy="1162050"/>
          </a:xfrm>
        </p:spPr>
        <p:txBody>
          <a:bodyPr anchor="b">
            <a:normAutofit/>
          </a:bodyPr>
          <a:lstStyle>
            <a:lvl1pPr algn="l">
              <a:defRPr sz="4600" b="1"/>
            </a:lvl1pPr>
          </a:lstStyle>
          <a:p>
            <a:r>
              <a:rPr lang="en-US"/>
              <a:t>Click to edit Master title style</a:t>
            </a:r>
            <a:endParaRPr lang="en-GB"/>
          </a:p>
        </p:txBody>
      </p:sp>
      <p:sp>
        <p:nvSpPr>
          <p:cNvPr id="4" name="Text Placeholder 3"/>
          <p:cNvSpPr>
            <a:spLocks noGrp="1"/>
          </p:cNvSpPr>
          <p:nvPr>
            <p:ph type="body" sz="half" idx="2"/>
          </p:nvPr>
        </p:nvSpPr>
        <p:spPr>
          <a:xfrm>
            <a:off x="457200" y="1713515"/>
            <a:ext cx="8197653" cy="4412650"/>
          </a:xfrm>
        </p:spPr>
        <p:txBody>
          <a:bodyPr>
            <a:normAutofit/>
          </a:bodyPr>
          <a:lstStyle>
            <a:lvl1pPr marL="0" indent="0">
              <a:buNone/>
              <a:defRPr sz="3400"/>
            </a:lvl1pPr>
            <a:lvl2pPr marL="389214" indent="0">
              <a:buNone/>
              <a:defRPr sz="1000"/>
            </a:lvl2pPr>
            <a:lvl3pPr marL="778429" indent="0">
              <a:buNone/>
              <a:defRPr sz="900"/>
            </a:lvl3pPr>
            <a:lvl4pPr marL="1167643" indent="0">
              <a:buNone/>
              <a:defRPr sz="800"/>
            </a:lvl4pPr>
            <a:lvl5pPr marL="1556857" indent="0">
              <a:buNone/>
              <a:defRPr sz="800"/>
            </a:lvl5pPr>
            <a:lvl6pPr marL="1946072" indent="0">
              <a:buNone/>
              <a:defRPr sz="800"/>
            </a:lvl6pPr>
            <a:lvl7pPr marL="2335286" indent="0">
              <a:buNone/>
              <a:defRPr sz="800"/>
            </a:lvl7pPr>
            <a:lvl8pPr marL="2724501" indent="0">
              <a:buNone/>
              <a:defRPr sz="800"/>
            </a:lvl8pPr>
            <a:lvl9pPr marL="3113715" indent="0">
              <a:buNone/>
              <a:defRPr sz="8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3B274B84-6A8B-4B0D-BAF4-89AF953B49AD}" type="datetimeFigureOut">
              <a:rPr lang="en-GB" smtClean="0">
                <a:solidFill>
                  <a:prstClr val="black">
                    <a:tint val="75000"/>
                  </a:prstClr>
                </a:solidFill>
              </a:rPr>
              <a:pPr>
                <a:defRPr/>
              </a:pPr>
              <a:t>30/06/2020</a:t>
            </a:fld>
            <a:endParaRPr lang="en-GB"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GB"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C3162B5D-4A66-4659-B3DB-F6D1FB27F8B2}" type="slidenum">
              <a:rPr lang="en-GB" smtClean="0">
                <a:solidFill>
                  <a:prstClr val="black">
                    <a:tint val="75000"/>
                  </a:prstClr>
                </a:solidFill>
              </a:rPr>
              <a:pPr>
                <a:defRPr/>
              </a:pPr>
              <a:t>‹#›</a:t>
            </a:fld>
            <a:endParaRPr lang="en-GB" dirty="0">
              <a:solidFill>
                <a:prstClr val="black">
                  <a:tint val="75000"/>
                </a:prstClr>
              </a:solidFill>
            </a:endParaRPr>
          </a:p>
        </p:txBody>
      </p:sp>
    </p:spTree>
    <p:extLst>
      <p:ext uri="{BB962C8B-B14F-4D97-AF65-F5344CB8AC3E}">
        <p14:creationId xmlns:p14="http://schemas.microsoft.com/office/powerpoint/2010/main" val="40640284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pPr>
              <a:defRPr/>
            </a:pPr>
            <a:fld id="{C959F6A0-256D-4B5B-86DD-7D61D76A6B5D}" type="datetimeFigureOut">
              <a:rPr lang="en-GB" smtClean="0">
                <a:solidFill>
                  <a:prstClr val="black">
                    <a:tint val="75000"/>
                  </a:prstClr>
                </a:solidFill>
              </a:rPr>
              <a:pPr>
                <a:defRPr/>
              </a:pPr>
              <a:t>30/06/2020</a:t>
            </a:fld>
            <a:endParaRPr lang="en-GB" dirty="0">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GB" dirty="0">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E732D0CB-047F-40BB-9A60-FB3B38D9FA63}" type="slidenum">
              <a:rPr lang="en-GB" smtClean="0">
                <a:solidFill>
                  <a:prstClr val="black">
                    <a:tint val="75000"/>
                  </a:prstClr>
                </a:solidFill>
              </a:rPr>
              <a:pPr>
                <a:defRPr/>
              </a:pPr>
              <a:t>‹#›</a:t>
            </a:fld>
            <a:endParaRPr lang="en-GB" dirty="0">
              <a:solidFill>
                <a:prstClr val="black">
                  <a:tint val="75000"/>
                </a:prstClr>
              </a:solidFill>
            </a:endParaRPr>
          </a:p>
        </p:txBody>
      </p:sp>
    </p:spTree>
    <p:extLst>
      <p:ext uri="{BB962C8B-B14F-4D97-AF65-F5344CB8AC3E}">
        <p14:creationId xmlns:p14="http://schemas.microsoft.com/office/powerpoint/2010/main" val="29166275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E6E44A2F-B4D6-4F59-BD07-2CA4683AFEE9}" type="datetimeFigureOut">
              <a:rPr lang="en-GB" smtClean="0">
                <a:solidFill>
                  <a:prstClr val="black">
                    <a:tint val="75000"/>
                  </a:prstClr>
                </a:solidFill>
              </a:rPr>
              <a:pPr>
                <a:defRPr/>
              </a:pPr>
              <a:t>30/06/2020</a:t>
            </a:fld>
            <a:endParaRPr lang="en-GB" dirty="0">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GB" dirty="0">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F7051561-F4A7-4BFC-965B-456628BDC1D8}" type="slidenum">
              <a:rPr lang="en-GB" smtClean="0">
                <a:solidFill>
                  <a:prstClr val="black">
                    <a:tint val="75000"/>
                  </a:prstClr>
                </a:solidFill>
              </a:rPr>
              <a:pPr>
                <a:defRPr/>
              </a:pPr>
              <a:t>‹#›</a:t>
            </a:fld>
            <a:endParaRPr lang="en-GB" dirty="0">
              <a:solidFill>
                <a:prstClr val="black">
                  <a:tint val="75000"/>
                </a:prstClr>
              </a:solidFill>
            </a:endParaRPr>
          </a:p>
        </p:txBody>
      </p:sp>
    </p:spTree>
    <p:extLst>
      <p:ext uri="{BB962C8B-B14F-4D97-AF65-F5344CB8AC3E}">
        <p14:creationId xmlns:p14="http://schemas.microsoft.com/office/powerpoint/2010/main" val="406107014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1_title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8197653" cy="1162050"/>
          </a:xfrm>
        </p:spPr>
        <p:txBody>
          <a:bodyPr anchor="b">
            <a:normAutofit/>
          </a:bodyPr>
          <a:lstStyle>
            <a:lvl1pPr algn="l">
              <a:defRPr sz="4600" b="1"/>
            </a:lvl1pPr>
          </a:lstStyle>
          <a:p>
            <a:r>
              <a:rPr lang="en-US"/>
              <a:t>Click to edit Master title style</a:t>
            </a:r>
            <a:endParaRPr lang="en-GB"/>
          </a:p>
        </p:txBody>
      </p:sp>
      <p:sp>
        <p:nvSpPr>
          <p:cNvPr id="5" name="Date Placeholder 4"/>
          <p:cNvSpPr>
            <a:spLocks noGrp="1"/>
          </p:cNvSpPr>
          <p:nvPr>
            <p:ph type="dt" sz="half" idx="10"/>
          </p:nvPr>
        </p:nvSpPr>
        <p:spPr/>
        <p:txBody>
          <a:bodyPr/>
          <a:lstStyle/>
          <a:p>
            <a:pPr>
              <a:defRPr/>
            </a:pPr>
            <a:fld id="{3B274B84-6A8B-4B0D-BAF4-89AF953B49AD}" type="datetimeFigureOut">
              <a:rPr lang="en-GB" smtClean="0">
                <a:solidFill>
                  <a:prstClr val="black">
                    <a:tint val="75000"/>
                  </a:prstClr>
                </a:solidFill>
              </a:rPr>
              <a:pPr>
                <a:defRPr/>
              </a:pPr>
              <a:t>30/06/2020</a:t>
            </a:fld>
            <a:endParaRPr lang="en-GB"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GB"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C3162B5D-4A66-4659-B3DB-F6D1FB27F8B2}" type="slidenum">
              <a:rPr lang="en-GB" smtClean="0">
                <a:solidFill>
                  <a:prstClr val="black">
                    <a:tint val="75000"/>
                  </a:prstClr>
                </a:solidFill>
              </a:rPr>
              <a:pPr>
                <a:defRPr/>
              </a:pPr>
              <a:t>‹#›</a:t>
            </a:fld>
            <a:endParaRPr lang="en-GB" dirty="0">
              <a:solidFill>
                <a:prstClr val="black">
                  <a:tint val="75000"/>
                </a:prstClr>
              </a:solidFill>
            </a:endParaRPr>
          </a:p>
        </p:txBody>
      </p:sp>
      <p:sp>
        <p:nvSpPr>
          <p:cNvPr id="13" name="Text Placeholder 3"/>
          <p:cNvSpPr>
            <a:spLocks noGrp="1"/>
          </p:cNvSpPr>
          <p:nvPr>
            <p:ph type="body" sz="half" idx="18"/>
          </p:nvPr>
        </p:nvSpPr>
        <p:spPr>
          <a:xfrm>
            <a:off x="467544" y="1988840"/>
            <a:ext cx="2448272" cy="848044"/>
          </a:xfrm>
        </p:spPr>
        <p:txBody>
          <a:bodyPr>
            <a:spAutoFit/>
          </a:bodyPr>
          <a:lstStyle>
            <a:lvl1pPr marL="0" indent="0">
              <a:buNone/>
              <a:defRPr sz="25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19" name="Text Placeholder 3"/>
          <p:cNvSpPr>
            <a:spLocks noGrp="1"/>
          </p:cNvSpPr>
          <p:nvPr>
            <p:ph type="body" sz="half" idx="19"/>
          </p:nvPr>
        </p:nvSpPr>
        <p:spPr>
          <a:xfrm>
            <a:off x="467544" y="3429000"/>
            <a:ext cx="2448272" cy="848044"/>
          </a:xfrm>
        </p:spPr>
        <p:txBody>
          <a:bodyPr>
            <a:spAutoFit/>
          </a:bodyPr>
          <a:lstStyle>
            <a:lvl1pPr marL="0" indent="0">
              <a:buNone/>
              <a:defRPr sz="25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0" name="Text Placeholder 3"/>
          <p:cNvSpPr>
            <a:spLocks noGrp="1"/>
          </p:cNvSpPr>
          <p:nvPr>
            <p:ph type="body" sz="half" idx="20"/>
          </p:nvPr>
        </p:nvSpPr>
        <p:spPr>
          <a:xfrm>
            <a:off x="467544" y="4869160"/>
            <a:ext cx="2448272" cy="848044"/>
          </a:xfrm>
        </p:spPr>
        <p:txBody>
          <a:bodyPr>
            <a:spAutoFit/>
          </a:bodyPr>
          <a:lstStyle>
            <a:lvl1pPr marL="0" indent="0">
              <a:buNone/>
              <a:defRPr sz="25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1" name="Text Placeholder 3"/>
          <p:cNvSpPr>
            <a:spLocks noGrp="1"/>
          </p:cNvSpPr>
          <p:nvPr>
            <p:ph type="body" sz="half" idx="21"/>
          </p:nvPr>
        </p:nvSpPr>
        <p:spPr>
          <a:xfrm>
            <a:off x="3347864" y="1988840"/>
            <a:ext cx="2448272" cy="848044"/>
          </a:xfrm>
        </p:spPr>
        <p:txBody>
          <a:bodyPr>
            <a:spAutoFit/>
          </a:bodyPr>
          <a:lstStyle>
            <a:lvl1pPr marL="0" indent="0">
              <a:buNone/>
              <a:defRPr sz="25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2" name="Text Placeholder 3"/>
          <p:cNvSpPr>
            <a:spLocks noGrp="1"/>
          </p:cNvSpPr>
          <p:nvPr>
            <p:ph type="body" sz="half" idx="22"/>
          </p:nvPr>
        </p:nvSpPr>
        <p:spPr>
          <a:xfrm>
            <a:off x="3347864" y="3429000"/>
            <a:ext cx="2448272" cy="848044"/>
          </a:xfrm>
        </p:spPr>
        <p:txBody>
          <a:bodyPr>
            <a:spAutoFit/>
          </a:bodyPr>
          <a:lstStyle>
            <a:lvl1pPr marL="0" indent="0">
              <a:buNone/>
              <a:defRPr sz="25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3" name="Text Placeholder 3"/>
          <p:cNvSpPr>
            <a:spLocks noGrp="1"/>
          </p:cNvSpPr>
          <p:nvPr>
            <p:ph type="body" sz="half" idx="23"/>
          </p:nvPr>
        </p:nvSpPr>
        <p:spPr>
          <a:xfrm>
            <a:off x="3347864" y="4869160"/>
            <a:ext cx="2448272" cy="848044"/>
          </a:xfrm>
        </p:spPr>
        <p:txBody>
          <a:bodyPr>
            <a:spAutoFit/>
          </a:bodyPr>
          <a:lstStyle>
            <a:lvl1pPr marL="0" indent="0">
              <a:buNone/>
              <a:defRPr sz="25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4" name="Text Placeholder 3"/>
          <p:cNvSpPr>
            <a:spLocks noGrp="1"/>
          </p:cNvSpPr>
          <p:nvPr>
            <p:ph type="body" sz="half" idx="24"/>
          </p:nvPr>
        </p:nvSpPr>
        <p:spPr>
          <a:xfrm>
            <a:off x="6228184" y="1988840"/>
            <a:ext cx="2448272" cy="848044"/>
          </a:xfrm>
        </p:spPr>
        <p:txBody>
          <a:bodyPr>
            <a:spAutoFit/>
          </a:bodyPr>
          <a:lstStyle>
            <a:lvl1pPr marL="0" indent="0">
              <a:buNone/>
              <a:defRPr sz="25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5" name="Text Placeholder 3"/>
          <p:cNvSpPr>
            <a:spLocks noGrp="1"/>
          </p:cNvSpPr>
          <p:nvPr>
            <p:ph type="body" sz="half" idx="25"/>
          </p:nvPr>
        </p:nvSpPr>
        <p:spPr>
          <a:xfrm>
            <a:off x="6228184" y="3429000"/>
            <a:ext cx="2448272" cy="848044"/>
          </a:xfrm>
        </p:spPr>
        <p:txBody>
          <a:bodyPr>
            <a:spAutoFit/>
          </a:bodyPr>
          <a:lstStyle>
            <a:lvl1pPr marL="0" indent="0">
              <a:buNone/>
              <a:defRPr sz="25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6" name="Text Placeholder 3"/>
          <p:cNvSpPr>
            <a:spLocks noGrp="1"/>
          </p:cNvSpPr>
          <p:nvPr>
            <p:ph type="body" sz="half" idx="26"/>
          </p:nvPr>
        </p:nvSpPr>
        <p:spPr>
          <a:xfrm>
            <a:off x="6228184" y="4869160"/>
            <a:ext cx="2448272" cy="848044"/>
          </a:xfrm>
        </p:spPr>
        <p:txBody>
          <a:bodyPr>
            <a:spAutoFit/>
          </a:bodyPr>
          <a:lstStyle>
            <a:lvl1pPr marL="0" indent="0">
              <a:buNone/>
              <a:defRPr sz="25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Tree>
    <p:extLst>
      <p:ext uri="{BB962C8B-B14F-4D97-AF65-F5344CB8AC3E}">
        <p14:creationId xmlns:p14="http://schemas.microsoft.com/office/powerpoint/2010/main" val="332677846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p:cSld name="mind map">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3B274B84-6A8B-4B0D-BAF4-89AF953B49AD}" type="datetimeFigureOut">
              <a:rPr lang="en-GB" smtClean="0">
                <a:solidFill>
                  <a:prstClr val="black">
                    <a:tint val="75000"/>
                  </a:prstClr>
                </a:solidFill>
              </a:rPr>
              <a:pPr>
                <a:defRPr/>
              </a:pPr>
              <a:t>30/06/2020</a:t>
            </a:fld>
            <a:endParaRPr lang="en-GB"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GB"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C3162B5D-4A66-4659-B3DB-F6D1FB27F8B2}" type="slidenum">
              <a:rPr lang="en-GB" smtClean="0">
                <a:solidFill>
                  <a:prstClr val="black">
                    <a:tint val="75000"/>
                  </a:prstClr>
                </a:solidFill>
              </a:rPr>
              <a:pPr>
                <a:defRPr/>
              </a:pPr>
              <a:t>‹#›</a:t>
            </a:fld>
            <a:endParaRPr lang="en-GB" dirty="0">
              <a:solidFill>
                <a:prstClr val="black">
                  <a:tint val="75000"/>
                </a:prstClr>
              </a:solidFill>
            </a:endParaRPr>
          </a:p>
        </p:txBody>
      </p:sp>
      <p:sp>
        <p:nvSpPr>
          <p:cNvPr id="19" name="Text Placeholder 3"/>
          <p:cNvSpPr>
            <a:spLocks noGrp="1"/>
          </p:cNvSpPr>
          <p:nvPr>
            <p:ph type="body" sz="half" idx="13"/>
          </p:nvPr>
        </p:nvSpPr>
        <p:spPr>
          <a:xfrm>
            <a:off x="5076056" y="4509120"/>
            <a:ext cx="2467000" cy="817266"/>
          </a:xfrm>
        </p:spPr>
        <p:txBody>
          <a:bodyPr>
            <a:spAutoFit/>
          </a:bodyPr>
          <a:lstStyle>
            <a:lvl1pPr marL="0" indent="0">
              <a:buNone/>
              <a:defRPr sz="2400"/>
            </a:lvl1pPr>
            <a:lvl2pPr marL="389214" indent="0">
              <a:buNone/>
              <a:defRPr sz="1000"/>
            </a:lvl2pPr>
            <a:lvl3pPr marL="778429" indent="0">
              <a:buNone/>
              <a:defRPr sz="900"/>
            </a:lvl3pPr>
            <a:lvl4pPr marL="1167643" indent="0">
              <a:buNone/>
              <a:defRPr sz="800"/>
            </a:lvl4pPr>
            <a:lvl5pPr marL="1556857" indent="0">
              <a:buNone/>
              <a:defRPr sz="800"/>
            </a:lvl5pPr>
            <a:lvl6pPr marL="1946072" indent="0">
              <a:buNone/>
              <a:defRPr sz="800"/>
            </a:lvl6pPr>
            <a:lvl7pPr marL="2335286" indent="0">
              <a:buNone/>
              <a:defRPr sz="800"/>
            </a:lvl7pPr>
            <a:lvl8pPr marL="2724501" indent="0">
              <a:buNone/>
              <a:defRPr sz="800"/>
            </a:lvl8pPr>
            <a:lvl9pPr marL="3113715" indent="0">
              <a:buNone/>
              <a:defRPr sz="800"/>
            </a:lvl9pPr>
          </a:lstStyle>
          <a:p>
            <a:pPr lvl="0"/>
            <a:r>
              <a:rPr lang="en-US"/>
              <a:t>Click to edit Master text styles</a:t>
            </a:r>
          </a:p>
        </p:txBody>
      </p:sp>
      <p:sp>
        <p:nvSpPr>
          <p:cNvPr id="20" name="Text Placeholder 3"/>
          <p:cNvSpPr>
            <a:spLocks noGrp="1"/>
          </p:cNvSpPr>
          <p:nvPr>
            <p:ph type="body" sz="half" idx="14"/>
          </p:nvPr>
        </p:nvSpPr>
        <p:spPr>
          <a:xfrm>
            <a:off x="5076056" y="908720"/>
            <a:ext cx="2467000" cy="817266"/>
          </a:xfrm>
        </p:spPr>
        <p:txBody>
          <a:bodyPr>
            <a:spAutoFit/>
          </a:bodyPr>
          <a:lstStyle>
            <a:lvl1pPr marL="0" indent="0">
              <a:buNone/>
              <a:defRPr sz="2400"/>
            </a:lvl1pPr>
            <a:lvl2pPr marL="389214" indent="0">
              <a:buNone/>
              <a:defRPr sz="1000"/>
            </a:lvl2pPr>
            <a:lvl3pPr marL="778429" indent="0">
              <a:buNone/>
              <a:defRPr sz="900"/>
            </a:lvl3pPr>
            <a:lvl4pPr marL="1167643" indent="0">
              <a:buNone/>
              <a:defRPr sz="800"/>
            </a:lvl4pPr>
            <a:lvl5pPr marL="1556857" indent="0">
              <a:buNone/>
              <a:defRPr sz="800"/>
            </a:lvl5pPr>
            <a:lvl6pPr marL="1946072" indent="0">
              <a:buNone/>
              <a:defRPr sz="800"/>
            </a:lvl6pPr>
            <a:lvl7pPr marL="2335286" indent="0">
              <a:buNone/>
              <a:defRPr sz="800"/>
            </a:lvl7pPr>
            <a:lvl8pPr marL="2724501" indent="0">
              <a:buNone/>
              <a:defRPr sz="800"/>
            </a:lvl8pPr>
            <a:lvl9pPr marL="3113715" indent="0">
              <a:buNone/>
              <a:defRPr sz="800"/>
            </a:lvl9pPr>
          </a:lstStyle>
          <a:p>
            <a:pPr lvl="0"/>
            <a:r>
              <a:rPr lang="en-US"/>
              <a:t>Click to edit Master text styles</a:t>
            </a:r>
          </a:p>
        </p:txBody>
      </p:sp>
      <p:sp>
        <p:nvSpPr>
          <p:cNvPr id="21" name="Text Placeholder 3"/>
          <p:cNvSpPr>
            <a:spLocks noGrp="1"/>
          </p:cNvSpPr>
          <p:nvPr>
            <p:ph type="body" sz="half" idx="15"/>
          </p:nvPr>
        </p:nvSpPr>
        <p:spPr>
          <a:xfrm>
            <a:off x="971600" y="4509120"/>
            <a:ext cx="2467000" cy="817266"/>
          </a:xfrm>
        </p:spPr>
        <p:txBody>
          <a:bodyPr>
            <a:spAutoFit/>
          </a:bodyPr>
          <a:lstStyle>
            <a:lvl1pPr marL="0" indent="0">
              <a:buNone/>
              <a:defRPr sz="2400"/>
            </a:lvl1pPr>
            <a:lvl2pPr marL="389214" indent="0">
              <a:buNone/>
              <a:defRPr sz="1000"/>
            </a:lvl2pPr>
            <a:lvl3pPr marL="778429" indent="0">
              <a:buNone/>
              <a:defRPr sz="900"/>
            </a:lvl3pPr>
            <a:lvl4pPr marL="1167643" indent="0">
              <a:buNone/>
              <a:defRPr sz="800"/>
            </a:lvl4pPr>
            <a:lvl5pPr marL="1556857" indent="0">
              <a:buNone/>
              <a:defRPr sz="800"/>
            </a:lvl5pPr>
            <a:lvl6pPr marL="1946072" indent="0">
              <a:buNone/>
              <a:defRPr sz="800"/>
            </a:lvl6pPr>
            <a:lvl7pPr marL="2335286" indent="0">
              <a:buNone/>
              <a:defRPr sz="800"/>
            </a:lvl7pPr>
            <a:lvl8pPr marL="2724501" indent="0">
              <a:buNone/>
              <a:defRPr sz="800"/>
            </a:lvl8pPr>
            <a:lvl9pPr marL="3113715" indent="0">
              <a:buNone/>
              <a:defRPr sz="800"/>
            </a:lvl9pPr>
          </a:lstStyle>
          <a:p>
            <a:pPr lvl="0"/>
            <a:r>
              <a:rPr lang="en-US"/>
              <a:t>Click to edit Master text styles</a:t>
            </a:r>
          </a:p>
        </p:txBody>
      </p:sp>
      <p:sp>
        <p:nvSpPr>
          <p:cNvPr id="22" name="Text Placeholder 3"/>
          <p:cNvSpPr>
            <a:spLocks noGrp="1"/>
          </p:cNvSpPr>
          <p:nvPr>
            <p:ph type="body" sz="half" idx="16"/>
          </p:nvPr>
        </p:nvSpPr>
        <p:spPr>
          <a:xfrm>
            <a:off x="971600" y="908720"/>
            <a:ext cx="2467000" cy="817266"/>
          </a:xfrm>
        </p:spPr>
        <p:txBody>
          <a:bodyPr>
            <a:spAutoFit/>
          </a:bodyPr>
          <a:lstStyle>
            <a:lvl1pPr marL="0" indent="0">
              <a:buNone/>
              <a:defRPr sz="2400"/>
            </a:lvl1pPr>
            <a:lvl2pPr marL="389214" indent="0">
              <a:buNone/>
              <a:defRPr sz="1000"/>
            </a:lvl2pPr>
            <a:lvl3pPr marL="778429" indent="0">
              <a:buNone/>
              <a:defRPr sz="900"/>
            </a:lvl3pPr>
            <a:lvl4pPr marL="1167643" indent="0">
              <a:buNone/>
              <a:defRPr sz="800"/>
            </a:lvl4pPr>
            <a:lvl5pPr marL="1556857" indent="0">
              <a:buNone/>
              <a:defRPr sz="800"/>
            </a:lvl5pPr>
            <a:lvl6pPr marL="1946072" indent="0">
              <a:buNone/>
              <a:defRPr sz="800"/>
            </a:lvl6pPr>
            <a:lvl7pPr marL="2335286" indent="0">
              <a:buNone/>
              <a:defRPr sz="800"/>
            </a:lvl7pPr>
            <a:lvl8pPr marL="2724501" indent="0">
              <a:buNone/>
              <a:defRPr sz="800"/>
            </a:lvl8pPr>
            <a:lvl9pPr marL="3113715" indent="0">
              <a:buNone/>
              <a:defRPr sz="800"/>
            </a:lvl9pPr>
          </a:lstStyle>
          <a:p>
            <a:pPr lvl="0"/>
            <a:r>
              <a:rPr lang="en-US"/>
              <a:t>Click to edit Master text styles</a:t>
            </a:r>
          </a:p>
        </p:txBody>
      </p:sp>
      <p:sp>
        <p:nvSpPr>
          <p:cNvPr id="33" name="Text Placeholder 3"/>
          <p:cNvSpPr>
            <a:spLocks noGrp="1"/>
          </p:cNvSpPr>
          <p:nvPr>
            <p:ph type="body" sz="half" idx="17"/>
          </p:nvPr>
        </p:nvSpPr>
        <p:spPr>
          <a:xfrm>
            <a:off x="2627784" y="2636912"/>
            <a:ext cx="3888432" cy="1067413"/>
          </a:xfrm>
        </p:spPr>
        <p:txBody>
          <a:bodyPr>
            <a:spAutoFit/>
          </a:bodyPr>
          <a:lstStyle>
            <a:lvl1pPr marL="0" indent="0">
              <a:buNone/>
              <a:defRPr sz="3200"/>
            </a:lvl1pPr>
            <a:lvl2pPr marL="389214" indent="0">
              <a:buNone/>
              <a:defRPr sz="1000"/>
            </a:lvl2pPr>
            <a:lvl3pPr marL="778429" indent="0">
              <a:buNone/>
              <a:defRPr sz="900"/>
            </a:lvl3pPr>
            <a:lvl4pPr marL="1167643" indent="0">
              <a:buNone/>
              <a:defRPr sz="800"/>
            </a:lvl4pPr>
            <a:lvl5pPr marL="1556857" indent="0">
              <a:buNone/>
              <a:defRPr sz="800"/>
            </a:lvl5pPr>
            <a:lvl6pPr marL="1946072" indent="0">
              <a:buNone/>
              <a:defRPr sz="800"/>
            </a:lvl6pPr>
            <a:lvl7pPr marL="2335286" indent="0">
              <a:buNone/>
              <a:defRPr sz="800"/>
            </a:lvl7pPr>
            <a:lvl8pPr marL="2724501" indent="0">
              <a:buNone/>
              <a:defRPr sz="800"/>
            </a:lvl8pPr>
            <a:lvl9pPr marL="3113715" indent="0">
              <a:buNone/>
              <a:defRPr sz="800"/>
            </a:lvl9pPr>
          </a:lstStyle>
          <a:p>
            <a:pPr lvl="0"/>
            <a:r>
              <a:rPr lang="en-US"/>
              <a:t>Click to edit Master text styles</a:t>
            </a:r>
          </a:p>
        </p:txBody>
      </p:sp>
    </p:spTree>
    <p:extLst>
      <p:ext uri="{BB962C8B-B14F-4D97-AF65-F5344CB8AC3E}">
        <p14:creationId xmlns:p14="http://schemas.microsoft.com/office/powerpoint/2010/main" val="225640401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755576" y="1052736"/>
            <a:ext cx="7776864" cy="3672408"/>
          </a:xfrm>
        </p:spPr>
        <p:txBody>
          <a:bodyPr>
            <a:noAutofit/>
          </a:bodyPr>
          <a:lstStyle>
            <a:lvl1pPr>
              <a:defRPr sz="7200">
                <a:latin typeface="+mn-lt"/>
              </a:defRPr>
            </a:lvl1pPr>
          </a:lstStyle>
          <a:p>
            <a:r>
              <a:rPr lang="en-US"/>
              <a:t>Click to edit Master title style</a:t>
            </a:r>
            <a:endParaRPr lang="en-GB"/>
          </a:p>
        </p:txBody>
      </p:sp>
      <p:sp>
        <p:nvSpPr>
          <p:cNvPr id="3" name="Date Placeholder 2"/>
          <p:cNvSpPr>
            <a:spLocks noGrp="1"/>
          </p:cNvSpPr>
          <p:nvPr>
            <p:ph type="dt" sz="half" idx="10"/>
          </p:nvPr>
        </p:nvSpPr>
        <p:spPr/>
        <p:txBody>
          <a:bodyPr/>
          <a:lstStyle/>
          <a:p>
            <a:pPr>
              <a:defRPr/>
            </a:pPr>
            <a:fld id="{3B274B84-6A8B-4B0D-BAF4-89AF953B49AD}" type="datetimeFigureOut">
              <a:rPr lang="en-GB" smtClean="0">
                <a:solidFill>
                  <a:prstClr val="black">
                    <a:tint val="75000"/>
                  </a:prstClr>
                </a:solidFill>
              </a:rPr>
              <a:pPr>
                <a:defRPr/>
              </a:pPr>
              <a:t>30/06/2020</a:t>
            </a:fld>
            <a:endParaRPr lang="en-GB" dirty="0">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GB" dirty="0">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C3162B5D-4A66-4659-B3DB-F6D1FB27F8B2}" type="slidenum">
              <a:rPr lang="en-GB" smtClean="0">
                <a:solidFill>
                  <a:prstClr val="black">
                    <a:tint val="75000"/>
                  </a:prstClr>
                </a:solidFill>
              </a:rPr>
              <a:pPr>
                <a:defRPr/>
              </a:pPr>
              <a:t>‹#›</a:t>
            </a:fld>
            <a:endParaRPr lang="en-GB" dirty="0">
              <a:solidFill>
                <a:prstClr val="black">
                  <a:tint val="75000"/>
                </a:prstClr>
              </a:solidFill>
            </a:endParaRPr>
          </a:p>
        </p:txBody>
      </p:sp>
    </p:spTree>
    <p:extLst>
      <p:ext uri="{BB962C8B-B14F-4D97-AF65-F5344CB8AC3E}">
        <p14:creationId xmlns:p14="http://schemas.microsoft.com/office/powerpoint/2010/main" val="30754809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endParaRPr lang="en-GB"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4200D7BC-FD1B-495E-844B-B131A8F49E8E}" type="datetimeFigureOut">
              <a:rPr lang="en-GB" smtClean="0">
                <a:solidFill>
                  <a:prstClr val="black">
                    <a:tint val="75000"/>
                  </a:prstClr>
                </a:solidFill>
              </a:rPr>
              <a:pPr>
                <a:defRPr/>
              </a:pPr>
              <a:t>30/06/2020</a:t>
            </a:fld>
            <a:endParaRPr lang="en-GB"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GB"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5E2C0CF6-56D4-4193-8421-B76E33D86043}" type="slidenum">
              <a:rPr lang="en-GB" smtClean="0">
                <a:solidFill>
                  <a:prstClr val="black">
                    <a:tint val="75000"/>
                  </a:prstClr>
                </a:solidFill>
              </a:rPr>
              <a:pPr>
                <a:defRPr/>
              </a:pPr>
              <a:t>‹#›</a:t>
            </a:fld>
            <a:endParaRPr lang="en-GB" dirty="0">
              <a:solidFill>
                <a:prstClr val="black">
                  <a:tint val="75000"/>
                </a:prstClr>
              </a:solidFill>
            </a:endParaRPr>
          </a:p>
        </p:txBody>
      </p:sp>
    </p:spTree>
    <p:extLst>
      <p:ext uri="{BB962C8B-B14F-4D97-AF65-F5344CB8AC3E}">
        <p14:creationId xmlns:p14="http://schemas.microsoft.com/office/powerpoint/2010/main" val="34593628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3B274B84-6A8B-4B0D-BAF4-89AF953B49AD}" type="datetimeFigureOut">
              <a:rPr lang="en-GB" smtClean="0">
                <a:solidFill>
                  <a:prstClr val="black">
                    <a:tint val="75000"/>
                  </a:prstClr>
                </a:solidFill>
              </a:rPr>
              <a:pPr>
                <a:defRPr/>
              </a:pPr>
              <a:t>30/06/2020</a:t>
            </a:fld>
            <a:endParaRPr lang="en-GB"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GB"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C3162B5D-4A66-4659-B3DB-F6D1FB27F8B2}" type="slidenum">
              <a:rPr lang="en-GB" smtClean="0">
                <a:solidFill>
                  <a:prstClr val="black">
                    <a:tint val="75000"/>
                  </a:prstClr>
                </a:solidFill>
              </a:rPr>
              <a:pPr>
                <a:defRPr/>
              </a:pPr>
              <a:t>‹#›</a:t>
            </a:fld>
            <a:endParaRPr lang="en-GB" dirty="0">
              <a:solidFill>
                <a:prstClr val="black">
                  <a:tint val="75000"/>
                </a:prstClr>
              </a:solidFill>
            </a:endParaRPr>
          </a:p>
        </p:txBody>
      </p:sp>
    </p:spTree>
    <p:extLst>
      <p:ext uri="{BB962C8B-B14F-4D97-AF65-F5344CB8AC3E}">
        <p14:creationId xmlns:p14="http://schemas.microsoft.com/office/powerpoint/2010/main" val="160159476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ven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pPr>
              <a:defRPr/>
            </a:pPr>
            <a:fld id="{3B274B84-6A8B-4B0D-BAF4-89AF953B49AD}" type="datetimeFigureOut">
              <a:rPr lang="en-GB" smtClean="0">
                <a:solidFill>
                  <a:prstClr val="black">
                    <a:tint val="75000"/>
                  </a:prstClr>
                </a:solidFill>
              </a:rPr>
              <a:pPr>
                <a:defRPr/>
              </a:pPr>
              <a:t>30/06/2020</a:t>
            </a:fld>
            <a:endParaRPr lang="en-GB" dirty="0">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GB" dirty="0">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C3162B5D-4A66-4659-B3DB-F6D1FB27F8B2}" type="slidenum">
              <a:rPr lang="en-GB" smtClean="0">
                <a:solidFill>
                  <a:prstClr val="black">
                    <a:tint val="75000"/>
                  </a:prstClr>
                </a:solidFill>
              </a:rPr>
              <a:pPr>
                <a:defRPr/>
              </a:pPr>
              <a:t>‹#›</a:t>
            </a:fld>
            <a:endParaRPr lang="en-GB" dirty="0">
              <a:solidFill>
                <a:prstClr val="black">
                  <a:tint val="75000"/>
                </a:prstClr>
              </a:solidFill>
            </a:endParaRPr>
          </a:p>
        </p:txBody>
      </p:sp>
      <p:sp>
        <p:nvSpPr>
          <p:cNvPr id="9" name="SmartArt Placeholder 8"/>
          <p:cNvSpPr>
            <a:spLocks noGrp="1"/>
          </p:cNvSpPr>
          <p:nvPr>
            <p:ph type="dgm" sz="quarter" idx="13"/>
          </p:nvPr>
        </p:nvSpPr>
        <p:spPr>
          <a:xfrm>
            <a:off x="468313" y="1412875"/>
            <a:ext cx="8207375" cy="4895850"/>
          </a:xfrm>
        </p:spPr>
        <p:txBody>
          <a:bodyPr/>
          <a:lstStyle/>
          <a:p>
            <a:r>
              <a:rPr lang="en-US" dirty="0"/>
              <a:t>Click icon to add SmartArt graphic</a:t>
            </a:r>
            <a:endParaRPr lang="en-GB" dirty="0"/>
          </a:p>
        </p:txBody>
      </p:sp>
    </p:spTree>
    <p:extLst>
      <p:ext uri="{BB962C8B-B14F-4D97-AF65-F5344CB8AC3E}">
        <p14:creationId xmlns:p14="http://schemas.microsoft.com/office/powerpoint/2010/main" val="42298753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medi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4" name="Date Placeholder 3"/>
          <p:cNvSpPr>
            <a:spLocks noGrp="1"/>
          </p:cNvSpPr>
          <p:nvPr>
            <p:ph type="dt" sz="half" idx="10"/>
          </p:nvPr>
        </p:nvSpPr>
        <p:spPr/>
        <p:txBody>
          <a:bodyPr/>
          <a:lstStyle/>
          <a:p>
            <a:pPr>
              <a:defRPr/>
            </a:pPr>
            <a:fld id="{3B274B84-6A8B-4B0D-BAF4-89AF953B49AD}" type="datetimeFigureOut">
              <a:rPr lang="en-GB" smtClean="0">
                <a:solidFill>
                  <a:prstClr val="black">
                    <a:tint val="75000"/>
                  </a:prstClr>
                </a:solidFill>
              </a:rPr>
              <a:pPr>
                <a:defRPr/>
              </a:pPr>
              <a:t>30/06/2020</a:t>
            </a:fld>
            <a:endParaRPr lang="en-GB"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GB"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C3162B5D-4A66-4659-B3DB-F6D1FB27F8B2}" type="slidenum">
              <a:rPr lang="en-GB" smtClean="0">
                <a:solidFill>
                  <a:prstClr val="black">
                    <a:tint val="75000"/>
                  </a:prstClr>
                </a:solidFill>
              </a:rPr>
              <a:pPr>
                <a:defRPr/>
              </a:pPr>
              <a:t>‹#›</a:t>
            </a:fld>
            <a:endParaRPr lang="en-GB" dirty="0">
              <a:solidFill>
                <a:prstClr val="black">
                  <a:tint val="75000"/>
                </a:prstClr>
              </a:solidFill>
            </a:endParaRPr>
          </a:p>
        </p:txBody>
      </p:sp>
      <p:sp>
        <p:nvSpPr>
          <p:cNvPr id="8" name="Media Placeholder 7"/>
          <p:cNvSpPr>
            <a:spLocks noGrp="1"/>
          </p:cNvSpPr>
          <p:nvPr>
            <p:ph type="media" sz="quarter" idx="13"/>
          </p:nvPr>
        </p:nvSpPr>
        <p:spPr>
          <a:xfrm>
            <a:off x="468313" y="1773238"/>
            <a:ext cx="8207375" cy="4248150"/>
          </a:xfrm>
        </p:spPr>
        <p:txBody>
          <a:bodyPr/>
          <a:lstStyle/>
          <a:p>
            <a:r>
              <a:rPr lang="en-US" dirty="0"/>
              <a:t>Click icon to add media</a:t>
            </a:r>
            <a:endParaRPr lang="en-GB" dirty="0"/>
          </a:p>
        </p:txBody>
      </p:sp>
    </p:spTree>
    <p:extLst>
      <p:ext uri="{BB962C8B-B14F-4D97-AF65-F5344CB8AC3E}">
        <p14:creationId xmlns:p14="http://schemas.microsoft.com/office/powerpoint/2010/main" val="127778510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seating plan">
    <p:spTree>
      <p:nvGrpSpPr>
        <p:cNvPr id="1" name=""/>
        <p:cNvGrpSpPr/>
        <p:nvPr/>
      </p:nvGrpSpPr>
      <p:grpSpPr>
        <a:xfrm>
          <a:off x="0" y="0"/>
          <a:ext cx="0" cy="0"/>
          <a:chOff x="0" y="0"/>
          <a:chExt cx="0" cy="0"/>
        </a:xfrm>
      </p:grpSpPr>
      <p:sp>
        <p:nvSpPr>
          <p:cNvPr id="12" name="Text Placeholder 11"/>
          <p:cNvSpPr>
            <a:spLocks noGrp="1"/>
          </p:cNvSpPr>
          <p:nvPr>
            <p:ph type="body" sz="quarter" idx="10"/>
          </p:nvPr>
        </p:nvSpPr>
        <p:spPr>
          <a:xfrm>
            <a:off x="899592" y="-171400"/>
            <a:ext cx="2304728" cy="1008111"/>
          </a:xfrm>
          <a:prstGeom prst="irregularSeal2">
            <a:avLst/>
          </a:prstGeom>
          <a:solidFill>
            <a:schemeClr val="bg1"/>
          </a:solidFill>
          <a:ln>
            <a:solidFill>
              <a:srgbClr val="00B0F0"/>
            </a:solidFill>
          </a:ln>
        </p:spPr>
        <p:txBody>
          <a:bodyPr/>
          <a:lstStyle>
            <a:lvl1pPr>
              <a:buNone/>
              <a:defRPr/>
            </a:lvl1pPr>
          </a:lstStyle>
          <a:p>
            <a:pPr lvl="0"/>
            <a:r>
              <a:rPr lang="en-US"/>
              <a:t>Click to edit Master text styles</a:t>
            </a:r>
          </a:p>
        </p:txBody>
      </p:sp>
      <p:sp>
        <p:nvSpPr>
          <p:cNvPr id="3" name="Text Placeholder 3"/>
          <p:cNvSpPr>
            <a:spLocks noGrp="1"/>
          </p:cNvSpPr>
          <p:nvPr>
            <p:ph type="body" sz="half" idx="18"/>
          </p:nvPr>
        </p:nvSpPr>
        <p:spPr>
          <a:xfrm>
            <a:off x="683568" y="1340768"/>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4" name="Text Placeholder 3"/>
          <p:cNvSpPr>
            <a:spLocks noGrp="1"/>
          </p:cNvSpPr>
          <p:nvPr>
            <p:ph type="body" sz="half" idx="19"/>
          </p:nvPr>
        </p:nvSpPr>
        <p:spPr>
          <a:xfrm>
            <a:off x="179512" y="1988840"/>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5" name="Text Placeholder 3"/>
          <p:cNvSpPr>
            <a:spLocks noGrp="1"/>
          </p:cNvSpPr>
          <p:nvPr>
            <p:ph type="body" sz="half" idx="20"/>
          </p:nvPr>
        </p:nvSpPr>
        <p:spPr>
          <a:xfrm>
            <a:off x="1763688" y="1844824"/>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6" name="Text Placeholder 3"/>
          <p:cNvSpPr>
            <a:spLocks noGrp="1"/>
          </p:cNvSpPr>
          <p:nvPr>
            <p:ph type="body" sz="half" idx="21"/>
          </p:nvPr>
        </p:nvSpPr>
        <p:spPr>
          <a:xfrm>
            <a:off x="971600" y="2492896"/>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7" name="Text Placeholder 3"/>
          <p:cNvSpPr>
            <a:spLocks noGrp="1"/>
          </p:cNvSpPr>
          <p:nvPr>
            <p:ph type="body" sz="half" idx="22"/>
          </p:nvPr>
        </p:nvSpPr>
        <p:spPr>
          <a:xfrm>
            <a:off x="755576" y="4293096"/>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8" name="Text Placeholder 3"/>
          <p:cNvSpPr>
            <a:spLocks noGrp="1"/>
          </p:cNvSpPr>
          <p:nvPr>
            <p:ph type="body" sz="half" idx="23"/>
          </p:nvPr>
        </p:nvSpPr>
        <p:spPr>
          <a:xfrm>
            <a:off x="1475656" y="4725144"/>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9" name="Text Placeholder 3"/>
          <p:cNvSpPr>
            <a:spLocks noGrp="1"/>
          </p:cNvSpPr>
          <p:nvPr>
            <p:ph type="body" sz="half" idx="24"/>
          </p:nvPr>
        </p:nvSpPr>
        <p:spPr>
          <a:xfrm>
            <a:off x="0" y="5085184"/>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10" name="Text Placeholder 3"/>
          <p:cNvSpPr>
            <a:spLocks noGrp="1"/>
          </p:cNvSpPr>
          <p:nvPr>
            <p:ph type="body" sz="half" idx="25"/>
          </p:nvPr>
        </p:nvSpPr>
        <p:spPr>
          <a:xfrm>
            <a:off x="899592" y="5661248"/>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11" name="Text Placeholder 3"/>
          <p:cNvSpPr>
            <a:spLocks noGrp="1"/>
          </p:cNvSpPr>
          <p:nvPr>
            <p:ph type="body" sz="half" idx="26"/>
          </p:nvPr>
        </p:nvSpPr>
        <p:spPr>
          <a:xfrm>
            <a:off x="2915816" y="2304256"/>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13" name="Text Placeholder 3"/>
          <p:cNvSpPr>
            <a:spLocks noGrp="1"/>
          </p:cNvSpPr>
          <p:nvPr>
            <p:ph type="body" sz="half" idx="27"/>
          </p:nvPr>
        </p:nvSpPr>
        <p:spPr>
          <a:xfrm>
            <a:off x="3995936" y="2304256"/>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14" name="Text Placeholder 3"/>
          <p:cNvSpPr>
            <a:spLocks noGrp="1"/>
          </p:cNvSpPr>
          <p:nvPr>
            <p:ph type="body" sz="half" idx="28"/>
          </p:nvPr>
        </p:nvSpPr>
        <p:spPr>
          <a:xfrm>
            <a:off x="3995936" y="3168352"/>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15" name="Text Placeholder 3"/>
          <p:cNvSpPr>
            <a:spLocks noGrp="1"/>
          </p:cNvSpPr>
          <p:nvPr>
            <p:ph type="body" sz="half" idx="29"/>
          </p:nvPr>
        </p:nvSpPr>
        <p:spPr>
          <a:xfrm>
            <a:off x="2915816" y="3600400"/>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16" name="Text Placeholder 3"/>
          <p:cNvSpPr>
            <a:spLocks noGrp="1"/>
          </p:cNvSpPr>
          <p:nvPr>
            <p:ph type="body" sz="half" idx="30"/>
          </p:nvPr>
        </p:nvSpPr>
        <p:spPr>
          <a:xfrm>
            <a:off x="2843808" y="5112568"/>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17" name="Text Placeholder 3"/>
          <p:cNvSpPr>
            <a:spLocks noGrp="1"/>
          </p:cNvSpPr>
          <p:nvPr>
            <p:ph type="body" sz="half" idx="31"/>
          </p:nvPr>
        </p:nvSpPr>
        <p:spPr>
          <a:xfrm>
            <a:off x="3923928" y="5112568"/>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18" name="Text Placeholder 3"/>
          <p:cNvSpPr>
            <a:spLocks noGrp="1"/>
          </p:cNvSpPr>
          <p:nvPr>
            <p:ph type="body" sz="half" idx="32"/>
          </p:nvPr>
        </p:nvSpPr>
        <p:spPr>
          <a:xfrm>
            <a:off x="3923928" y="5976664"/>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19" name="Text Placeholder 3"/>
          <p:cNvSpPr>
            <a:spLocks noGrp="1"/>
          </p:cNvSpPr>
          <p:nvPr>
            <p:ph type="body" sz="half" idx="33"/>
          </p:nvPr>
        </p:nvSpPr>
        <p:spPr>
          <a:xfrm>
            <a:off x="2843808" y="6408712"/>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0" name="Text Placeholder 3"/>
          <p:cNvSpPr>
            <a:spLocks noGrp="1"/>
          </p:cNvSpPr>
          <p:nvPr>
            <p:ph type="body" sz="half" idx="34"/>
          </p:nvPr>
        </p:nvSpPr>
        <p:spPr>
          <a:xfrm>
            <a:off x="6948264" y="4941168"/>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1" name="Text Placeholder 3"/>
          <p:cNvSpPr>
            <a:spLocks noGrp="1"/>
          </p:cNvSpPr>
          <p:nvPr>
            <p:ph type="body" sz="half" idx="35"/>
          </p:nvPr>
        </p:nvSpPr>
        <p:spPr>
          <a:xfrm>
            <a:off x="8028384" y="5013176"/>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2" name="Text Placeholder 3"/>
          <p:cNvSpPr>
            <a:spLocks noGrp="1"/>
          </p:cNvSpPr>
          <p:nvPr>
            <p:ph type="body" sz="half" idx="36"/>
          </p:nvPr>
        </p:nvSpPr>
        <p:spPr>
          <a:xfrm>
            <a:off x="8028384" y="5805264"/>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3" name="Text Placeholder 3"/>
          <p:cNvSpPr>
            <a:spLocks noGrp="1"/>
          </p:cNvSpPr>
          <p:nvPr>
            <p:ph type="body" sz="half" idx="37"/>
          </p:nvPr>
        </p:nvSpPr>
        <p:spPr>
          <a:xfrm>
            <a:off x="6948264" y="6237312"/>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4" name="Text Placeholder 3"/>
          <p:cNvSpPr>
            <a:spLocks noGrp="1"/>
          </p:cNvSpPr>
          <p:nvPr>
            <p:ph type="body" sz="half" idx="38"/>
          </p:nvPr>
        </p:nvSpPr>
        <p:spPr>
          <a:xfrm>
            <a:off x="6228184" y="3299876"/>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5" name="Text Placeholder 3"/>
          <p:cNvSpPr>
            <a:spLocks noGrp="1"/>
          </p:cNvSpPr>
          <p:nvPr>
            <p:ph type="body" sz="half" idx="39"/>
          </p:nvPr>
        </p:nvSpPr>
        <p:spPr>
          <a:xfrm>
            <a:off x="7020272" y="2996952"/>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6" name="Text Placeholder 3"/>
          <p:cNvSpPr>
            <a:spLocks noGrp="1"/>
          </p:cNvSpPr>
          <p:nvPr>
            <p:ph type="body" sz="half" idx="40"/>
          </p:nvPr>
        </p:nvSpPr>
        <p:spPr>
          <a:xfrm>
            <a:off x="6444208" y="4163972"/>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7" name="Text Placeholder 3"/>
          <p:cNvSpPr>
            <a:spLocks noGrp="1"/>
          </p:cNvSpPr>
          <p:nvPr>
            <p:ph type="body" sz="half" idx="41"/>
          </p:nvPr>
        </p:nvSpPr>
        <p:spPr>
          <a:xfrm>
            <a:off x="7308304" y="4005064"/>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8" name="Text Placeholder 3"/>
          <p:cNvSpPr>
            <a:spLocks noGrp="1"/>
          </p:cNvSpPr>
          <p:nvPr>
            <p:ph type="body" sz="half" idx="42"/>
          </p:nvPr>
        </p:nvSpPr>
        <p:spPr>
          <a:xfrm>
            <a:off x="6290608" y="314022"/>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9" name="Text Placeholder 3"/>
          <p:cNvSpPr>
            <a:spLocks noGrp="1"/>
          </p:cNvSpPr>
          <p:nvPr>
            <p:ph type="body" sz="half" idx="43"/>
          </p:nvPr>
        </p:nvSpPr>
        <p:spPr>
          <a:xfrm>
            <a:off x="6938680" y="746070"/>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30" name="Text Placeholder 3"/>
          <p:cNvSpPr>
            <a:spLocks noGrp="1"/>
          </p:cNvSpPr>
          <p:nvPr>
            <p:ph type="body" sz="half" idx="44"/>
          </p:nvPr>
        </p:nvSpPr>
        <p:spPr>
          <a:xfrm>
            <a:off x="6362616" y="1538158"/>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31" name="Text Placeholder 3"/>
          <p:cNvSpPr>
            <a:spLocks noGrp="1"/>
          </p:cNvSpPr>
          <p:nvPr>
            <p:ph type="body" sz="half" idx="45"/>
          </p:nvPr>
        </p:nvSpPr>
        <p:spPr>
          <a:xfrm>
            <a:off x="5862607" y="1211644"/>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32" name="Text Placeholder 3"/>
          <p:cNvSpPr>
            <a:spLocks noGrp="1"/>
          </p:cNvSpPr>
          <p:nvPr>
            <p:ph type="body" sz="half" idx="46"/>
          </p:nvPr>
        </p:nvSpPr>
        <p:spPr>
          <a:xfrm>
            <a:off x="7874784" y="1322134"/>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33" name="Text Placeholder 3"/>
          <p:cNvSpPr>
            <a:spLocks noGrp="1"/>
          </p:cNvSpPr>
          <p:nvPr>
            <p:ph type="body" sz="half" idx="47"/>
          </p:nvPr>
        </p:nvSpPr>
        <p:spPr>
          <a:xfrm>
            <a:off x="7370728" y="1988840"/>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grpSp>
        <p:nvGrpSpPr>
          <p:cNvPr id="34" name="Group 33"/>
          <p:cNvGrpSpPr/>
          <p:nvPr userDrawn="1"/>
        </p:nvGrpSpPr>
        <p:grpSpPr>
          <a:xfrm rot="2676158">
            <a:off x="380915" y="1281552"/>
            <a:ext cx="1800200" cy="1800000"/>
            <a:chOff x="1907704" y="2060848"/>
            <a:chExt cx="1800200" cy="1800000"/>
          </a:xfrm>
        </p:grpSpPr>
        <p:sp>
          <p:nvSpPr>
            <p:cNvPr id="35" name="Rectangle 34"/>
            <p:cNvSpPr/>
            <p:nvPr/>
          </p:nvSpPr>
          <p:spPr>
            <a:xfrm>
              <a:off x="1907704" y="2060848"/>
              <a:ext cx="1800200" cy="180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endParaRPr>
            </a:p>
          </p:txBody>
        </p:sp>
        <p:cxnSp>
          <p:nvCxnSpPr>
            <p:cNvPr id="36" name="Straight Connector 35"/>
            <p:cNvCxnSpPr>
              <a:stCxn id="35" idx="0"/>
              <a:endCxn id="35" idx="2"/>
            </p:cNvCxnSpPr>
            <p:nvPr/>
          </p:nvCxnSpPr>
          <p:spPr>
            <a:xfrm>
              <a:off x="2807804" y="2060848"/>
              <a:ext cx="0" cy="1800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7" name="Group 36"/>
          <p:cNvGrpSpPr/>
          <p:nvPr userDrawn="1"/>
        </p:nvGrpSpPr>
        <p:grpSpPr>
          <a:xfrm rot="2300195">
            <a:off x="402026" y="4225304"/>
            <a:ext cx="1800200" cy="1800000"/>
            <a:chOff x="6876256" y="4653136"/>
            <a:chExt cx="1800200" cy="1800000"/>
          </a:xfrm>
        </p:grpSpPr>
        <p:sp>
          <p:nvSpPr>
            <p:cNvPr id="38" name="Rectangle 37"/>
            <p:cNvSpPr/>
            <p:nvPr/>
          </p:nvSpPr>
          <p:spPr>
            <a:xfrm>
              <a:off x="6876256" y="4653136"/>
              <a:ext cx="1800200" cy="180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endParaRPr>
            </a:p>
          </p:txBody>
        </p:sp>
        <p:cxnSp>
          <p:nvCxnSpPr>
            <p:cNvPr id="39" name="Straight Connector 38"/>
            <p:cNvCxnSpPr>
              <a:stCxn id="38" idx="3"/>
              <a:endCxn id="38" idx="1"/>
            </p:cNvCxnSpPr>
            <p:nvPr/>
          </p:nvCxnSpPr>
          <p:spPr>
            <a:xfrm flipH="1">
              <a:off x="6876256" y="5553136"/>
              <a:ext cx="18002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40" name="Group 39"/>
          <p:cNvGrpSpPr/>
          <p:nvPr userDrawn="1"/>
        </p:nvGrpSpPr>
        <p:grpSpPr>
          <a:xfrm rot="17815306">
            <a:off x="6270261" y="88893"/>
            <a:ext cx="1727398" cy="2608241"/>
            <a:chOff x="5508103" y="188641"/>
            <a:chExt cx="2160241" cy="2736303"/>
          </a:xfrm>
        </p:grpSpPr>
        <p:sp>
          <p:nvSpPr>
            <p:cNvPr id="41" name="Rectangle 40"/>
            <p:cNvSpPr/>
            <p:nvPr/>
          </p:nvSpPr>
          <p:spPr>
            <a:xfrm>
              <a:off x="5508103" y="188641"/>
              <a:ext cx="1080121" cy="18002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endParaRPr>
            </a:p>
          </p:txBody>
        </p:sp>
        <p:sp>
          <p:nvSpPr>
            <p:cNvPr id="42" name="Rectangle 41"/>
            <p:cNvSpPr/>
            <p:nvPr/>
          </p:nvSpPr>
          <p:spPr>
            <a:xfrm>
              <a:off x="6588223" y="188641"/>
              <a:ext cx="1080120" cy="18002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endParaRPr>
            </a:p>
          </p:txBody>
        </p:sp>
        <p:sp>
          <p:nvSpPr>
            <p:cNvPr id="43" name="Rectangle 42"/>
            <p:cNvSpPr/>
            <p:nvPr/>
          </p:nvSpPr>
          <p:spPr>
            <a:xfrm rot="5400000">
              <a:off x="6120173" y="1376772"/>
              <a:ext cx="936104" cy="216023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endParaRPr>
            </a:p>
          </p:txBody>
        </p:sp>
      </p:grpSp>
      <p:grpSp>
        <p:nvGrpSpPr>
          <p:cNvPr id="44" name="Group 43"/>
          <p:cNvGrpSpPr/>
          <p:nvPr userDrawn="1"/>
        </p:nvGrpSpPr>
        <p:grpSpPr>
          <a:xfrm rot="4307027">
            <a:off x="6169204" y="2943677"/>
            <a:ext cx="1800200" cy="1800000"/>
            <a:chOff x="6876256" y="4653136"/>
            <a:chExt cx="1800200" cy="1800000"/>
          </a:xfrm>
        </p:grpSpPr>
        <p:sp>
          <p:nvSpPr>
            <p:cNvPr id="45" name="Rectangle 44"/>
            <p:cNvSpPr/>
            <p:nvPr/>
          </p:nvSpPr>
          <p:spPr>
            <a:xfrm>
              <a:off x="6876256" y="4653136"/>
              <a:ext cx="1800200" cy="180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endParaRPr>
            </a:p>
          </p:txBody>
        </p:sp>
        <p:cxnSp>
          <p:nvCxnSpPr>
            <p:cNvPr id="46" name="Straight Connector 45"/>
            <p:cNvCxnSpPr>
              <a:stCxn id="45" idx="3"/>
              <a:endCxn id="45" idx="1"/>
            </p:cNvCxnSpPr>
            <p:nvPr/>
          </p:nvCxnSpPr>
          <p:spPr>
            <a:xfrm flipH="1">
              <a:off x="6876256" y="5553136"/>
              <a:ext cx="18002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47" name="Group 46"/>
          <p:cNvGrpSpPr/>
          <p:nvPr userDrawn="1"/>
        </p:nvGrpSpPr>
        <p:grpSpPr>
          <a:xfrm>
            <a:off x="2915816" y="5013176"/>
            <a:ext cx="1800200" cy="1800000"/>
            <a:chOff x="1907704" y="2060848"/>
            <a:chExt cx="1800200" cy="1800000"/>
          </a:xfrm>
        </p:grpSpPr>
        <p:sp>
          <p:nvSpPr>
            <p:cNvPr id="48" name="Rectangle 47"/>
            <p:cNvSpPr/>
            <p:nvPr/>
          </p:nvSpPr>
          <p:spPr>
            <a:xfrm>
              <a:off x="1907704" y="2060848"/>
              <a:ext cx="1800200" cy="180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endParaRPr>
            </a:p>
          </p:txBody>
        </p:sp>
        <p:cxnSp>
          <p:nvCxnSpPr>
            <p:cNvPr id="49" name="Straight Connector 48"/>
            <p:cNvCxnSpPr>
              <a:stCxn id="48" idx="0"/>
              <a:endCxn id="48" idx="2"/>
            </p:cNvCxnSpPr>
            <p:nvPr/>
          </p:nvCxnSpPr>
          <p:spPr>
            <a:xfrm>
              <a:off x="2807804" y="2060848"/>
              <a:ext cx="0" cy="1800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50" name="Group 49"/>
          <p:cNvGrpSpPr/>
          <p:nvPr userDrawn="1"/>
        </p:nvGrpSpPr>
        <p:grpSpPr>
          <a:xfrm rot="5400000">
            <a:off x="7061794" y="4985992"/>
            <a:ext cx="1800200" cy="1800000"/>
            <a:chOff x="1907704" y="2060848"/>
            <a:chExt cx="1800200" cy="1800000"/>
          </a:xfrm>
        </p:grpSpPr>
        <p:sp>
          <p:nvSpPr>
            <p:cNvPr id="51" name="Rectangle 50"/>
            <p:cNvSpPr/>
            <p:nvPr/>
          </p:nvSpPr>
          <p:spPr>
            <a:xfrm>
              <a:off x="1907704" y="2060848"/>
              <a:ext cx="1800200" cy="180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endParaRPr>
            </a:p>
          </p:txBody>
        </p:sp>
        <p:cxnSp>
          <p:nvCxnSpPr>
            <p:cNvPr id="52" name="Straight Connector 51"/>
            <p:cNvCxnSpPr>
              <a:stCxn id="51" idx="0"/>
              <a:endCxn id="51" idx="2"/>
            </p:cNvCxnSpPr>
            <p:nvPr/>
          </p:nvCxnSpPr>
          <p:spPr>
            <a:xfrm>
              <a:off x="2807804" y="2060848"/>
              <a:ext cx="0" cy="1800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53" name="Group 52"/>
          <p:cNvGrpSpPr/>
          <p:nvPr userDrawn="1"/>
        </p:nvGrpSpPr>
        <p:grpSpPr>
          <a:xfrm rot="5400000">
            <a:off x="3059832" y="2304256"/>
            <a:ext cx="1800200" cy="1800000"/>
            <a:chOff x="1907704" y="2060848"/>
            <a:chExt cx="1800200" cy="1800000"/>
          </a:xfrm>
        </p:grpSpPr>
        <p:sp>
          <p:nvSpPr>
            <p:cNvPr id="54" name="Rectangle 53"/>
            <p:cNvSpPr/>
            <p:nvPr/>
          </p:nvSpPr>
          <p:spPr>
            <a:xfrm>
              <a:off x="1907704" y="2060848"/>
              <a:ext cx="1800200" cy="180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endParaRPr>
            </a:p>
          </p:txBody>
        </p:sp>
        <p:cxnSp>
          <p:nvCxnSpPr>
            <p:cNvPr id="55" name="Straight Connector 54"/>
            <p:cNvCxnSpPr>
              <a:stCxn id="54" idx="0"/>
              <a:endCxn id="54" idx="2"/>
            </p:cNvCxnSpPr>
            <p:nvPr/>
          </p:nvCxnSpPr>
          <p:spPr>
            <a:xfrm>
              <a:off x="2807804" y="2060848"/>
              <a:ext cx="0" cy="1800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 name="Rectangle 1"/>
          <p:cNvSpPr/>
          <p:nvPr userDrawn="1"/>
        </p:nvSpPr>
        <p:spPr>
          <a:xfrm>
            <a:off x="2987824" y="0"/>
            <a:ext cx="2592288" cy="332656"/>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dirty="0">
                <a:solidFill>
                  <a:sysClr val="windowText" lastClr="000000"/>
                </a:solidFill>
              </a:rPr>
              <a:t>Whiteboard </a:t>
            </a:r>
          </a:p>
        </p:txBody>
      </p:sp>
      <p:sp>
        <p:nvSpPr>
          <p:cNvPr id="56" name="Rectangle 55"/>
          <p:cNvSpPr/>
          <p:nvPr userDrawn="1"/>
        </p:nvSpPr>
        <p:spPr>
          <a:xfrm>
            <a:off x="18966" y="117889"/>
            <a:ext cx="376570" cy="1422868"/>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GB" sz="2800" dirty="0">
                <a:solidFill>
                  <a:sysClr val="windowText" lastClr="000000"/>
                </a:solidFill>
              </a:rPr>
              <a:t>door</a:t>
            </a:r>
          </a:p>
        </p:txBody>
      </p:sp>
    </p:spTree>
    <p:extLst>
      <p:ext uri="{BB962C8B-B14F-4D97-AF65-F5344CB8AC3E}">
        <p14:creationId xmlns:p14="http://schemas.microsoft.com/office/powerpoint/2010/main" val="194415483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1_Custom Layout">
    <p:spTree>
      <p:nvGrpSpPr>
        <p:cNvPr id="1" name=""/>
        <p:cNvGrpSpPr/>
        <p:nvPr/>
      </p:nvGrpSpPr>
      <p:grpSpPr>
        <a:xfrm>
          <a:off x="0" y="0"/>
          <a:ext cx="0" cy="0"/>
          <a:chOff x="0" y="0"/>
          <a:chExt cx="0" cy="0"/>
        </a:xfrm>
      </p:grpSpPr>
      <p:sp>
        <p:nvSpPr>
          <p:cNvPr id="8" name="Text Placeholder 3"/>
          <p:cNvSpPr>
            <a:spLocks noGrp="1"/>
          </p:cNvSpPr>
          <p:nvPr>
            <p:ph type="body" sz="half" idx="18"/>
          </p:nvPr>
        </p:nvSpPr>
        <p:spPr>
          <a:xfrm>
            <a:off x="251520" y="1268760"/>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9" name="Text Placeholder 3"/>
          <p:cNvSpPr>
            <a:spLocks noGrp="1"/>
          </p:cNvSpPr>
          <p:nvPr>
            <p:ph type="body" sz="half" idx="19"/>
          </p:nvPr>
        </p:nvSpPr>
        <p:spPr>
          <a:xfrm>
            <a:off x="1115616" y="1268760"/>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10" name="Text Placeholder 3"/>
          <p:cNvSpPr>
            <a:spLocks noGrp="1"/>
          </p:cNvSpPr>
          <p:nvPr>
            <p:ph type="body" sz="half" idx="20"/>
          </p:nvPr>
        </p:nvSpPr>
        <p:spPr>
          <a:xfrm>
            <a:off x="251520" y="2708920"/>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11" name="Text Placeholder 3"/>
          <p:cNvSpPr>
            <a:spLocks noGrp="1"/>
          </p:cNvSpPr>
          <p:nvPr>
            <p:ph type="body" sz="half" idx="21"/>
          </p:nvPr>
        </p:nvSpPr>
        <p:spPr>
          <a:xfrm>
            <a:off x="1115616" y="2708920"/>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12" name="Text Placeholder 3"/>
          <p:cNvSpPr>
            <a:spLocks noGrp="1"/>
          </p:cNvSpPr>
          <p:nvPr>
            <p:ph type="body" sz="half" idx="22"/>
          </p:nvPr>
        </p:nvSpPr>
        <p:spPr>
          <a:xfrm>
            <a:off x="251520" y="4005064"/>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13" name="Text Placeholder 3"/>
          <p:cNvSpPr>
            <a:spLocks noGrp="1"/>
          </p:cNvSpPr>
          <p:nvPr>
            <p:ph type="body" sz="half" idx="23"/>
          </p:nvPr>
        </p:nvSpPr>
        <p:spPr>
          <a:xfrm>
            <a:off x="1115616" y="4005064"/>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14" name="Text Placeholder 3"/>
          <p:cNvSpPr>
            <a:spLocks noGrp="1"/>
          </p:cNvSpPr>
          <p:nvPr>
            <p:ph type="body" sz="half" idx="24"/>
          </p:nvPr>
        </p:nvSpPr>
        <p:spPr>
          <a:xfrm>
            <a:off x="251520" y="5373216"/>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15" name="Text Placeholder 3"/>
          <p:cNvSpPr>
            <a:spLocks noGrp="1"/>
          </p:cNvSpPr>
          <p:nvPr>
            <p:ph type="body" sz="half" idx="25"/>
          </p:nvPr>
        </p:nvSpPr>
        <p:spPr>
          <a:xfrm>
            <a:off x="1115616" y="5373216"/>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16" name="Text Placeholder 3"/>
          <p:cNvSpPr>
            <a:spLocks noGrp="1"/>
          </p:cNvSpPr>
          <p:nvPr>
            <p:ph type="body" sz="half" idx="26"/>
          </p:nvPr>
        </p:nvSpPr>
        <p:spPr>
          <a:xfrm>
            <a:off x="4716016" y="1268760"/>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17" name="Text Placeholder 3"/>
          <p:cNvSpPr>
            <a:spLocks noGrp="1"/>
          </p:cNvSpPr>
          <p:nvPr>
            <p:ph type="body" sz="half" idx="27"/>
          </p:nvPr>
        </p:nvSpPr>
        <p:spPr>
          <a:xfrm>
            <a:off x="5580112" y="1268760"/>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18" name="Text Placeholder 3"/>
          <p:cNvSpPr>
            <a:spLocks noGrp="1"/>
          </p:cNvSpPr>
          <p:nvPr>
            <p:ph type="body" sz="half" idx="28"/>
          </p:nvPr>
        </p:nvSpPr>
        <p:spPr>
          <a:xfrm>
            <a:off x="4716016" y="2708920"/>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19" name="Text Placeholder 3"/>
          <p:cNvSpPr>
            <a:spLocks noGrp="1"/>
          </p:cNvSpPr>
          <p:nvPr>
            <p:ph type="body" sz="half" idx="29"/>
          </p:nvPr>
        </p:nvSpPr>
        <p:spPr>
          <a:xfrm>
            <a:off x="5580112" y="2708920"/>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0" name="Text Placeholder 3"/>
          <p:cNvSpPr>
            <a:spLocks noGrp="1"/>
          </p:cNvSpPr>
          <p:nvPr>
            <p:ph type="body" sz="half" idx="30"/>
          </p:nvPr>
        </p:nvSpPr>
        <p:spPr>
          <a:xfrm>
            <a:off x="4716016" y="4005064"/>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1" name="Text Placeholder 3"/>
          <p:cNvSpPr>
            <a:spLocks noGrp="1"/>
          </p:cNvSpPr>
          <p:nvPr>
            <p:ph type="body" sz="half" idx="31"/>
          </p:nvPr>
        </p:nvSpPr>
        <p:spPr>
          <a:xfrm>
            <a:off x="5580112" y="4005064"/>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2" name="Text Placeholder 3"/>
          <p:cNvSpPr>
            <a:spLocks noGrp="1"/>
          </p:cNvSpPr>
          <p:nvPr>
            <p:ph type="body" sz="half" idx="32"/>
          </p:nvPr>
        </p:nvSpPr>
        <p:spPr>
          <a:xfrm>
            <a:off x="4716016" y="5373216"/>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3" name="Text Placeholder 3"/>
          <p:cNvSpPr>
            <a:spLocks noGrp="1"/>
          </p:cNvSpPr>
          <p:nvPr>
            <p:ph type="body" sz="half" idx="33"/>
          </p:nvPr>
        </p:nvSpPr>
        <p:spPr>
          <a:xfrm>
            <a:off x="5580112" y="5373216"/>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4" name="Text Placeholder 3"/>
          <p:cNvSpPr>
            <a:spLocks noGrp="1"/>
          </p:cNvSpPr>
          <p:nvPr>
            <p:ph type="body" sz="half" idx="34"/>
          </p:nvPr>
        </p:nvSpPr>
        <p:spPr>
          <a:xfrm>
            <a:off x="2483768" y="836712"/>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5" name="Text Placeholder 3"/>
          <p:cNvSpPr>
            <a:spLocks noGrp="1"/>
          </p:cNvSpPr>
          <p:nvPr>
            <p:ph type="body" sz="half" idx="35"/>
          </p:nvPr>
        </p:nvSpPr>
        <p:spPr>
          <a:xfrm>
            <a:off x="3347864" y="836712"/>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6" name="Text Placeholder 3"/>
          <p:cNvSpPr>
            <a:spLocks noGrp="1"/>
          </p:cNvSpPr>
          <p:nvPr>
            <p:ph type="body" sz="half" idx="36"/>
          </p:nvPr>
        </p:nvSpPr>
        <p:spPr>
          <a:xfrm>
            <a:off x="2483768" y="2276872"/>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7" name="Text Placeholder 3"/>
          <p:cNvSpPr>
            <a:spLocks noGrp="1"/>
          </p:cNvSpPr>
          <p:nvPr>
            <p:ph type="body" sz="half" idx="37"/>
          </p:nvPr>
        </p:nvSpPr>
        <p:spPr>
          <a:xfrm>
            <a:off x="3347864" y="2276872"/>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8" name="Text Placeholder 3"/>
          <p:cNvSpPr>
            <a:spLocks noGrp="1"/>
          </p:cNvSpPr>
          <p:nvPr>
            <p:ph type="body" sz="half" idx="38"/>
          </p:nvPr>
        </p:nvSpPr>
        <p:spPr>
          <a:xfrm>
            <a:off x="2483768" y="3573016"/>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9" name="Text Placeholder 3"/>
          <p:cNvSpPr>
            <a:spLocks noGrp="1"/>
          </p:cNvSpPr>
          <p:nvPr>
            <p:ph type="body" sz="half" idx="39"/>
          </p:nvPr>
        </p:nvSpPr>
        <p:spPr>
          <a:xfrm>
            <a:off x="3347864" y="3573016"/>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30" name="Text Placeholder 3"/>
          <p:cNvSpPr>
            <a:spLocks noGrp="1"/>
          </p:cNvSpPr>
          <p:nvPr>
            <p:ph type="body" sz="half" idx="40"/>
          </p:nvPr>
        </p:nvSpPr>
        <p:spPr>
          <a:xfrm>
            <a:off x="2483768" y="4941168"/>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31" name="Text Placeholder 3"/>
          <p:cNvSpPr>
            <a:spLocks noGrp="1"/>
          </p:cNvSpPr>
          <p:nvPr>
            <p:ph type="body" sz="half" idx="41"/>
          </p:nvPr>
        </p:nvSpPr>
        <p:spPr>
          <a:xfrm>
            <a:off x="3347864" y="4941168"/>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32" name="Text Placeholder 3"/>
          <p:cNvSpPr>
            <a:spLocks noGrp="1"/>
          </p:cNvSpPr>
          <p:nvPr>
            <p:ph type="body" sz="half" idx="42"/>
          </p:nvPr>
        </p:nvSpPr>
        <p:spPr>
          <a:xfrm>
            <a:off x="6948264" y="764704"/>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33" name="Text Placeholder 3"/>
          <p:cNvSpPr>
            <a:spLocks noGrp="1"/>
          </p:cNvSpPr>
          <p:nvPr>
            <p:ph type="body" sz="half" idx="43"/>
          </p:nvPr>
        </p:nvSpPr>
        <p:spPr>
          <a:xfrm>
            <a:off x="7812360" y="764704"/>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34" name="Text Placeholder 3"/>
          <p:cNvSpPr>
            <a:spLocks noGrp="1"/>
          </p:cNvSpPr>
          <p:nvPr>
            <p:ph type="body" sz="half" idx="44"/>
          </p:nvPr>
        </p:nvSpPr>
        <p:spPr>
          <a:xfrm>
            <a:off x="6948264" y="2204864"/>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35" name="Text Placeholder 3"/>
          <p:cNvSpPr>
            <a:spLocks noGrp="1"/>
          </p:cNvSpPr>
          <p:nvPr>
            <p:ph type="body" sz="half" idx="45"/>
          </p:nvPr>
        </p:nvSpPr>
        <p:spPr>
          <a:xfrm>
            <a:off x="7812360" y="2204864"/>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36" name="Text Placeholder 3"/>
          <p:cNvSpPr>
            <a:spLocks noGrp="1"/>
          </p:cNvSpPr>
          <p:nvPr>
            <p:ph type="body" sz="half" idx="46"/>
          </p:nvPr>
        </p:nvSpPr>
        <p:spPr>
          <a:xfrm>
            <a:off x="6948264" y="3501008"/>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37" name="Text Placeholder 3"/>
          <p:cNvSpPr>
            <a:spLocks noGrp="1"/>
          </p:cNvSpPr>
          <p:nvPr>
            <p:ph type="body" sz="half" idx="47"/>
          </p:nvPr>
        </p:nvSpPr>
        <p:spPr>
          <a:xfrm>
            <a:off x="7812360" y="3501008"/>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38" name="Text Placeholder 3"/>
          <p:cNvSpPr>
            <a:spLocks noGrp="1"/>
          </p:cNvSpPr>
          <p:nvPr>
            <p:ph type="body" sz="half" idx="48"/>
          </p:nvPr>
        </p:nvSpPr>
        <p:spPr>
          <a:xfrm>
            <a:off x="6948264" y="4869160"/>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39" name="Text Placeholder 3"/>
          <p:cNvSpPr>
            <a:spLocks noGrp="1"/>
          </p:cNvSpPr>
          <p:nvPr>
            <p:ph type="body" sz="half" idx="49"/>
          </p:nvPr>
        </p:nvSpPr>
        <p:spPr>
          <a:xfrm>
            <a:off x="7812360" y="4869160"/>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Tree>
    <p:extLst>
      <p:ext uri="{BB962C8B-B14F-4D97-AF65-F5344CB8AC3E}">
        <p14:creationId xmlns:p14="http://schemas.microsoft.com/office/powerpoint/2010/main" val="188393635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pPr>
              <a:defRPr/>
            </a:pPr>
            <a:fld id="{DEF5E740-633F-4801-A4CC-633E0EC311E9}" type="datetimeFigureOut">
              <a:rPr lang="en-GB" smtClean="0">
                <a:solidFill>
                  <a:prstClr val="black">
                    <a:tint val="75000"/>
                  </a:prstClr>
                </a:solidFill>
              </a:rPr>
              <a:pPr>
                <a:defRPr/>
              </a:pPr>
              <a:t>30/06/2020</a:t>
            </a:fld>
            <a:endParaRPr lang="en-GB"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GB"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DFD72230-8772-43F9-8B2C-3BAE358D09A0}" type="slidenum">
              <a:rPr lang="en-GB" smtClean="0">
                <a:solidFill>
                  <a:prstClr val="black">
                    <a:tint val="75000"/>
                  </a:prstClr>
                </a:solidFill>
              </a:rPr>
              <a:pPr>
                <a:defRPr/>
              </a:pPr>
              <a:t>‹#›</a:t>
            </a:fld>
            <a:endParaRPr lang="en-GB" dirty="0">
              <a:solidFill>
                <a:prstClr val="black">
                  <a:tint val="75000"/>
                </a:prstClr>
              </a:solidFill>
            </a:endParaRPr>
          </a:p>
        </p:txBody>
      </p:sp>
    </p:spTree>
    <p:extLst>
      <p:ext uri="{BB962C8B-B14F-4D97-AF65-F5344CB8AC3E}">
        <p14:creationId xmlns:p14="http://schemas.microsoft.com/office/powerpoint/2010/main" val="311028526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seating plan">
    <p:spTree>
      <p:nvGrpSpPr>
        <p:cNvPr id="1" name=""/>
        <p:cNvGrpSpPr/>
        <p:nvPr/>
      </p:nvGrpSpPr>
      <p:grpSpPr>
        <a:xfrm>
          <a:off x="0" y="0"/>
          <a:ext cx="0" cy="0"/>
          <a:chOff x="0" y="0"/>
          <a:chExt cx="0" cy="0"/>
        </a:xfrm>
      </p:grpSpPr>
      <p:sp>
        <p:nvSpPr>
          <p:cNvPr id="4" name="Text Placeholder 3"/>
          <p:cNvSpPr>
            <a:spLocks noGrp="1"/>
          </p:cNvSpPr>
          <p:nvPr>
            <p:ph type="body" sz="half" idx="2" hasCustomPrompt="1"/>
          </p:nvPr>
        </p:nvSpPr>
        <p:spPr>
          <a:xfrm>
            <a:off x="2411760" y="1"/>
            <a:ext cx="3600400" cy="404664"/>
          </a:xfrm>
          <a:ln>
            <a:solidFill>
              <a:schemeClr val="tx1"/>
            </a:solidFill>
          </a:ln>
        </p:spPr>
        <p:txBody>
          <a:bodyPr>
            <a:normAutofit/>
          </a:bodyPr>
          <a:lstStyle>
            <a:lvl1pPr marL="0" indent="0" algn="ctr">
              <a:buNone/>
              <a:defRPr sz="2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Seating plan</a:t>
            </a:r>
          </a:p>
        </p:txBody>
      </p:sp>
      <p:sp>
        <p:nvSpPr>
          <p:cNvPr id="5" name="Date Placeholder 4"/>
          <p:cNvSpPr>
            <a:spLocks noGrp="1"/>
          </p:cNvSpPr>
          <p:nvPr>
            <p:ph type="dt" sz="half" idx="10"/>
          </p:nvPr>
        </p:nvSpPr>
        <p:spPr/>
        <p:txBody>
          <a:bodyPr/>
          <a:lstStyle/>
          <a:p>
            <a:pPr>
              <a:defRPr/>
            </a:pPr>
            <a:endParaRPr lang="en-GB"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GB" dirty="0">
              <a:solidFill>
                <a:prstClr val="black">
                  <a:tint val="75000"/>
                </a:prstClr>
              </a:solidFill>
            </a:endParaRPr>
          </a:p>
        </p:txBody>
      </p:sp>
      <p:sp>
        <p:nvSpPr>
          <p:cNvPr id="7" name="Slide Number Placeholder 6"/>
          <p:cNvSpPr>
            <a:spLocks noGrp="1"/>
          </p:cNvSpPr>
          <p:nvPr>
            <p:ph type="sldNum" sz="quarter" idx="12"/>
          </p:nvPr>
        </p:nvSpPr>
        <p:spPr>
          <a:xfrm>
            <a:off x="6553201" y="6356352"/>
            <a:ext cx="2133600" cy="365125"/>
          </a:xfrm>
        </p:spPr>
        <p:txBody>
          <a:bodyPr/>
          <a:lstStyle/>
          <a:p>
            <a:pPr>
              <a:defRPr/>
            </a:pPr>
            <a:fld id="{0AC36964-E60A-41C7-8739-1DBF88670913}" type="slidenum">
              <a:rPr lang="en-GB" smtClean="0">
                <a:solidFill>
                  <a:prstClr val="black">
                    <a:tint val="75000"/>
                  </a:prstClr>
                </a:solidFill>
              </a:rPr>
              <a:pPr>
                <a:defRPr/>
              </a:pPr>
              <a:t>‹#›</a:t>
            </a:fld>
            <a:endParaRPr lang="en-GB" dirty="0">
              <a:solidFill>
                <a:prstClr val="black">
                  <a:tint val="75000"/>
                </a:prstClr>
              </a:solidFill>
            </a:endParaRPr>
          </a:p>
        </p:txBody>
      </p:sp>
      <p:grpSp>
        <p:nvGrpSpPr>
          <p:cNvPr id="10" name="Group 30"/>
          <p:cNvGrpSpPr/>
          <p:nvPr/>
        </p:nvGrpSpPr>
        <p:grpSpPr>
          <a:xfrm>
            <a:off x="1763688" y="3459607"/>
            <a:ext cx="2088232" cy="2664296"/>
            <a:chOff x="3491880" y="1556792"/>
            <a:chExt cx="2160240" cy="2736304"/>
          </a:xfrm>
        </p:grpSpPr>
        <p:sp>
          <p:nvSpPr>
            <p:cNvPr id="32" name="Rectangle 31"/>
            <p:cNvSpPr/>
            <p:nvPr userDrawn="1"/>
          </p:nvSpPr>
          <p:spPr>
            <a:xfrm>
              <a:off x="3491880" y="1556792"/>
              <a:ext cx="2160240" cy="2736304"/>
            </a:xfrm>
            <a:prstGeom prst="rect">
              <a:avLst/>
            </a:prstGeom>
            <a:no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dirty="0">
                <a:solidFill>
                  <a:prstClr val="black"/>
                </a:solidFill>
              </a:endParaRPr>
            </a:p>
          </p:txBody>
        </p:sp>
        <p:cxnSp>
          <p:nvCxnSpPr>
            <p:cNvPr id="33" name="Straight Connector 32"/>
            <p:cNvCxnSpPr/>
            <p:nvPr userDrawn="1"/>
          </p:nvCxnSpPr>
          <p:spPr>
            <a:xfrm>
              <a:off x="3491880" y="3356992"/>
              <a:ext cx="216024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a:endCxn id="32" idx="0"/>
            </p:cNvCxnSpPr>
            <p:nvPr userDrawn="1"/>
          </p:nvCxnSpPr>
          <p:spPr>
            <a:xfrm rot="5400000" flipH="1" flipV="1">
              <a:off x="3671900" y="2456892"/>
              <a:ext cx="18002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 name="Group 30"/>
          <p:cNvGrpSpPr/>
          <p:nvPr userDrawn="1"/>
        </p:nvGrpSpPr>
        <p:grpSpPr>
          <a:xfrm>
            <a:off x="1763688" y="646774"/>
            <a:ext cx="2088232" cy="2664296"/>
            <a:chOff x="3491880" y="1556792"/>
            <a:chExt cx="2160240" cy="2736304"/>
          </a:xfrm>
        </p:grpSpPr>
        <p:sp>
          <p:nvSpPr>
            <p:cNvPr id="31" name="Rectangle 30"/>
            <p:cNvSpPr/>
            <p:nvPr userDrawn="1"/>
          </p:nvSpPr>
          <p:spPr>
            <a:xfrm>
              <a:off x="3491880" y="1556792"/>
              <a:ext cx="2160240" cy="2736304"/>
            </a:xfrm>
            <a:prstGeom prst="rect">
              <a:avLst/>
            </a:prstGeom>
            <a:no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dirty="0">
                <a:solidFill>
                  <a:prstClr val="black"/>
                </a:solidFill>
              </a:endParaRPr>
            </a:p>
          </p:txBody>
        </p:sp>
        <p:cxnSp>
          <p:nvCxnSpPr>
            <p:cNvPr id="35" name="Straight Connector 34"/>
            <p:cNvCxnSpPr/>
            <p:nvPr userDrawn="1"/>
          </p:nvCxnSpPr>
          <p:spPr>
            <a:xfrm>
              <a:off x="3491880" y="3356992"/>
              <a:ext cx="216024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a:endCxn id="31" idx="0"/>
            </p:cNvCxnSpPr>
            <p:nvPr userDrawn="1"/>
          </p:nvCxnSpPr>
          <p:spPr>
            <a:xfrm rot="5400000" flipH="1" flipV="1">
              <a:off x="3671900" y="2456892"/>
              <a:ext cx="18002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40" name="Group 30"/>
          <p:cNvGrpSpPr/>
          <p:nvPr userDrawn="1"/>
        </p:nvGrpSpPr>
        <p:grpSpPr>
          <a:xfrm>
            <a:off x="5400092" y="764704"/>
            <a:ext cx="2088232" cy="2664296"/>
            <a:chOff x="3491880" y="1556792"/>
            <a:chExt cx="2160240" cy="2736304"/>
          </a:xfrm>
        </p:grpSpPr>
        <p:sp>
          <p:nvSpPr>
            <p:cNvPr id="41" name="Rectangle 40"/>
            <p:cNvSpPr/>
            <p:nvPr userDrawn="1"/>
          </p:nvSpPr>
          <p:spPr>
            <a:xfrm>
              <a:off x="3491880" y="1556792"/>
              <a:ext cx="2160240" cy="2736304"/>
            </a:xfrm>
            <a:prstGeom prst="rect">
              <a:avLst/>
            </a:prstGeom>
            <a:no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dirty="0">
                <a:solidFill>
                  <a:prstClr val="black"/>
                </a:solidFill>
              </a:endParaRPr>
            </a:p>
          </p:txBody>
        </p:sp>
        <p:cxnSp>
          <p:nvCxnSpPr>
            <p:cNvPr id="42" name="Straight Connector 41"/>
            <p:cNvCxnSpPr/>
            <p:nvPr userDrawn="1"/>
          </p:nvCxnSpPr>
          <p:spPr>
            <a:xfrm>
              <a:off x="3491880" y="3356992"/>
              <a:ext cx="216024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a:endCxn id="41" idx="0"/>
            </p:cNvCxnSpPr>
            <p:nvPr userDrawn="1"/>
          </p:nvCxnSpPr>
          <p:spPr>
            <a:xfrm rot="5400000" flipH="1" flipV="1">
              <a:off x="3671900" y="2456892"/>
              <a:ext cx="18002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44" name="Group 30"/>
          <p:cNvGrpSpPr/>
          <p:nvPr userDrawn="1"/>
        </p:nvGrpSpPr>
        <p:grpSpPr>
          <a:xfrm>
            <a:off x="5400092" y="3573016"/>
            <a:ext cx="2088232" cy="2664296"/>
            <a:chOff x="3491880" y="1556792"/>
            <a:chExt cx="2160240" cy="2736304"/>
          </a:xfrm>
        </p:grpSpPr>
        <p:sp>
          <p:nvSpPr>
            <p:cNvPr id="45" name="Rectangle 44"/>
            <p:cNvSpPr/>
            <p:nvPr userDrawn="1"/>
          </p:nvSpPr>
          <p:spPr>
            <a:xfrm>
              <a:off x="3491880" y="1556792"/>
              <a:ext cx="2160240" cy="2736304"/>
            </a:xfrm>
            <a:prstGeom prst="rect">
              <a:avLst/>
            </a:prstGeom>
            <a:no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dirty="0">
                <a:solidFill>
                  <a:prstClr val="black"/>
                </a:solidFill>
              </a:endParaRPr>
            </a:p>
          </p:txBody>
        </p:sp>
        <p:cxnSp>
          <p:nvCxnSpPr>
            <p:cNvPr id="46" name="Straight Connector 45"/>
            <p:cNvCxnSpPr/>
            <p:nvPr userDrawn="1"/>
          </p:nvCxnSpPr>
          <p:spPr>
            <a:xfrm>
              <a:off x="3491880" y="3356992"/>
              <a:ext cx="216024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a:endCxn id="45" idx="0"/>
            </p:cNvCxnSpPr>
            <p:nvPr userDrawn="1"/>
          </p:nvCxnSpPr>
          <p:spPr>
            <a:xfrm rot="5400000" flipH="1" flipV="1">
              <a:off x="3671900" y="2456892"/>
              <a:ext cx="18002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90134407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pPr>
              <a:defRPr/>
            </a:pPr>
            <a:fld id="{0EAA5689-B86E-4CED-BC62-0905CB04BA35}" type="datetimeFigureOut">
              <a:rPr lang="en-GB" smtClean="0">
                <a:solidFill>
                  <a:prstClr val="black">
                    <a:tint val="75000"/>
                  </a:prstClr>
                </a:solidFill>
              </a:rPr>
              <a:pPr>
                <a:defRPr/>
              </a:pPr>
              <a:t>30/06/2020</a:t>
            </a:fld>
            <a:endParaRPr lang="en-GB"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GB"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D35BE698-5BCE-49AD-8352-C45CCDFEB83D}" type="slidenum">
              <a:rPr lang="en-GB" smtClean="0">
                <a:solidFill>
                  <a:prstClr val="black">
                    <a:tint val="75000"/>
                  </a:prstClr>
                </a:solidFill>
              </a:rPr>
              <a:pPr>
                <a:defRPr/>
              </a:pPr>
              <a:t>‹#›</a:t>
            </a:fld>
            <a:endParaRPr lang="en-GB" dirty="0">
              <a:solidFill>
                <a:prstClr val="black">
                  <a:tint val="75000"/>
                </a:prstClr>
              </a:solidFill>
            </a:endParaRPr>
          </a:p>
        </p:txBody>
      </p:sp>
    </p:spTree>
    <p:extLst>
      <p:ext uri="{BB962C8B-B14F-4D97-AF65-F5344CB8AC3E}">
        <p14:creationId xmlns:p14="http://schemas.microsoft.com/office/powerpoint/2010/main" val="75917602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197653" cy="1162050"/>
          </a:xfrm>
        </p:spPr>
        <p:txBody>
          <a:bodyPr anchor="b">
            <a:normAutofit/>
          </a:bodyPr>
          <a:lstStyle>
            <a:lvl1pPr algn="l">
              <a:defRPr sz="4600" b="1"/>
            </a:lvl1pPr>
          </a:lstStyle>
          <a:p>
            <a:r>
              <a:rPr lang="en-US"/>
              <a:t>Click to edit Master title style</a:t>
            </a:r>
            <a:endParaRPr lang="en-GB"/>
          </a:p>
        </p:txBody>
      </p:sp>
      <p:sp>
        <p:nvSpPr>
          <p:cNvPr id="4" name="Text Placeholder 3"/>
          <p:cNvSpPr>
            <a:spLocks noGrp="1"/>
          </p:cNvSpPr>
          <p:nvPr>
            <p:ph type="body" sz="half" idx="2"/>
          </p:nvPr>
        </p:nvSpPr>
        <p:spPr>
          <a:xfrm>
            <a:off x="457200" y="1713515"/>
            <a:ext cx="8197653" cy="4412650"/>
          </a:xfrm>
        </p:spPr>
        <p:txBody>
          <a:bodyPr>
            <a:normAutofit/>
          </a:bodyPr>
          <a:lstStyle>
            <a:lvl1pPr marL="0" indent="0">
              <a:buNone/>
              <a:defRPr sz="3400"/>
            </a:lvl1pPr>
            <a:lvl2pPr marL="389214" indent="0">
              <a:buNone/>
              <a:defRPr sz="1000"/>
            </a:lvl2pPr>
            <a:lvl3pPr marL="778429" indent="0">
              <a:buNone/>
              <a:defRPr sz="900"/>
            </a:lvl3pPr>
            <a:lvl4pPr marL="1167643" indent="0">
              <a:buNone/>
              <a:defRPr sz="800"/>
            </a:lvl4pPr>
            <a:lvl5pPr marL="1556857" indent="0">
              <a:buNone/>
              <a:defRPr sz="800"/>
            </a:lvl5pPr>
            <a:lvl6pPr marL="1946072" indent="0">
              <a:buNone/>
              <a:defRPr sz="800"/>
            </a:lvl6pPr>
            <a:lvl7pPr marL="2335286" indent="0">
              <a:buNone/>
              <a:defRPr sz="800"/>
            </a:lvl7pPr>
            <a:lvl8pPr marL="2724501" indent="0">
              <a:buNone/>
              <a:defRPr sz="800"/>
            </a:lvl8pPr>
            <a:lvl9pPr marL="3113715" indent="0">
              <a:buNone/>
              <a:defRPr sz="8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3B274B84-6A8B-4B0D-BAF4-89AF953B49AD}" type="datetimeFigureOut">
              <a:rPr lang="en-GB" smtClean="0">
                <a:solidFill>
                  <a:prstClr val="black">
                    <a:tint val="75000"/>
                  </a:prstClr>
                </a:solidFill>
              </a:rPr>
              <a:pPr>
                <a:defRPr/>
              </a:pPr>
              <a:t>30/06/2020</a:t>
            </a:fld>
            <a:endParaRPr lang="en-GB"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GB"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C3162B5D-4A66-4659-B3DB-F6D1FB27F8B2}" type="slidenum">
              <a:rPr lang="en-GB" smtClean="0">
                <a:solidFill>
                  <a:prstClr val="black">
                    <a:tint val="75000"/>
                  </a:prstClr>
                </a:solidFill>
              </a:rPr>
              <a:pPr>
                <a:defRPr/>
              </a:pPr>
              <a:t>‹#›</a:t>
            </a:fld>
            <a:endParaRPr lang="en-GB" dirty="0">
              <a:solidFill>
                <a:prstClr val="black">
                  <a:tint val="75000"/>
                </a:prstClr>
              </a:solidFill>
            </a:endParaRPr>
          </a:p>
        </p:txBody>
      </p:sp>
    </p:spTree>
    <p:extLst>
      <p:ext uri="{BB962C8B-B14F-4D97-AF65-F5344CB8AC3E}">
        <p14:creationId xmlns:p14="http://schemas.microsoft.com/office/powerpoint/2010/main" val="406402842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pPr>
              <a:defRPr/>
            </a:pPr>
            <a:fld id="{C959F6A0-256D-4B5B-86DD-7D61D76A6B5D}" type="datetimeFigureOut">
              <a:rPr lang="en-GB" smtClean="0">
                <a:solidFill>
                  <a:prstClr val="black">
                    <a:tint val="75000"/>
                  </a:prstClr>
                </a:solidFill>
              </a:rPr>
              <a:pPr>
                <a:defRPr/>
              </a:pPr>
              <a:t>30/06/2020</a:t>
            </a:fld>
            <a:endParaRPr lang="en-GB" dirty="0">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GB" dirty="0">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E732D0CB-047F-40BB-9A60-FB3B38D9FA63}" type="slidenum">
              <a:rPr lang="en-GB" smtClean="0">
                <a:solidFill>
                  <a:prstClr val="black">
                    <a:tint val="75000"/>
                  </a:prstClr>
                </a:solidFill>
              </a:rPr>
              <a:pPr>
                <a:defRPr/>
              </a:pPr>
              <a:t>‹#›</a:t>
            </a:fld>
            <a:endParaRPr lang="en-GB" dirty="0">
              <a:solidFill>
                <a:prstClr val="black">
                  <a:tint val="75000"/>
                </a:prstClr>
              </a:solidFill>
            </a:endParaRPr>
          </a:p>
        </p:txBody>
      </p:sp>
    </p:spTree>
    <p:extLst>
      <p:ext uri="{BB962C8B-B14F-4D97-AF65-F5344CB8AC3E}">
        <p14:creationId xmlns:p14="http://schemas.microsoft.com/office/powerpoint/2010/main" val="291662759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E6E44A2F-B4D6-4F59-BD07-2CA4683AFEE9}" type="datetimeFigureOut">
              <a:rPr lang="en-GB" smtClean="0">
                <a:solidFill>
                  <a:prstClr val="black">
                    <a:tint val="75000"/>
                  </a:prstClr>
                </a:solidFill>
              </a:rPr>
              <a:pPr>
                <a:defRPr/>
              </a:pPr>
              <a:t>30/06/2020</a:t>
            </a:fld>
            <a:endParaRPr lang="en-GB" dirty="0">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GB" dirty="0">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F7051561-F4A7-4BFC-965B-456628BDC1D8}" type="slidenum">
              <a:rPr lang="en-GB" smtClean="0">
                <a:solidFill>
                  <a:prstClr val="black">
                    <a:tint val="75000"/>
                  </a:prstClr>
                </a:solidFill>
              </a:rPr>
              <a:pPr>
                <a:defRPr/>
              </a:pPr>
              <a:t>‹#›</a:t>
            </a:fld>
            <a:endParaRPr lang="en-GB" dirty="0">
              <a:solidFill>
                <a:prstClr val="black">
                  <a:tint val="75000"/>
                </a:prstClr>
              </a:solidFill>
            </a:endParaRPr>
          </a:p>
        </p:txBody>
      </p:sp>
    </p:spTree>
    <p:extLst>
      <p:ext uri="{BB962C8B-B14F-4D97-AF65-F5344CB8AC3E}">
        <p14:creationId xmlns:p14="http://schemas.microsoft.com/office/powerpoint/2010/main" val="406107014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1_title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8197653" cy="1162050"/>
          </a:xfrm>
        </p:spPr>
        <p:txBody>
          <a:bodyPr anchor="b">
            <a:normAutofit/>
          </a:bodyPr>
          <a:lstStyle>
            <a:lvl1pPr algn="l">
              <a:defRPr sz="4600" b="1"/>
            </a:lvl1pPr>
          </a:lstStyle>
          <a:p>
            <a:r>
              <a:rPr lang="en-US"/>
              <a:t>Click to edit Master title style</a:t>
            </a:r>
            <a:endParaRPr lang="en-GB"/>
          </a:p>
        </p:txBody>
      </p:sp>
      <p:sp>
        <p:nvSpPr>
          <p:cNvPr id="5" name="Date Placeholder 4"/>
          <p:cNvSpPr>
            <a:spLocks noGrp="1"/>
          </p:cNvSpPr>
          <p:nvPr>
            <p:ph type="dt" sz="half" idx="10"/>
          </p:nvPr>
        </p:nvSpPr>
        <p:spPr/>
        <p:txBody>
          <a:bodyPr/>
          <a:lstStyle/>
          <a:p>
            <a:pPr>
              <a:defRPr/>
            </a:pPr>
            <a:fld id="{3B274B84-6A8B-4B0D-BAF4-89AF953B49AD}" type="datetimeFigureOut">
              <a:rPr lang="en-GB" smtClean="0">
                <a:solidFill>
                  <a:prstClr val="black">
                    <a:tint val="75000"/>
                  </a:prstClr>
                </a:solidFill>
              </a:rPr>
              <a:pPr>
                <a:defRPr/>
              </a:pPr>
              <a:t>30/06/2020</a:t>
            </a:fld>
            <a:endParaRPr lang="en-GB"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GB"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C3162B5D-4A66-4659-B3DB-F6D1FB27F8B2}" type="slidenum">
              <a:rPr lang="en-GB" smtClean="0">
                <a:solidFill>
                  <a:prstClr val="black">
                    <a:tint val="75000"/>
                  </a:prstClr>
                </a:solidFill>
              </a:rPr>
              <a:pPr>
                <a:defRPr/>
              </a:pPr>
              <a:t>‹#›</a:t>
            </a:fld>
            <a:endParaRPr lang="en-GB" dirty="0">
              <a:solidFill>
                <a:prstClr val="black">
                  <a:tint val="75000"/>
                </a:prstClr>
              </a:solidFill>
            </a:endParaRPr>
          </a:p>
        </p:txBody>
      </p:sp>
      <p:sp>
        <p:nvSpPr>
          <p:cNvPr id="13" name="Text Placeholder 3"/>
          <p:cNvSpPr>
            <a:spLocks noGrp="1"/>
          </p:cNvSpPr>
          <p:nvPr>
            <p:ph type="body" sz="half" idx="18"/>
          </p:nvPr>
        </p:nvSpPr>
        <p:spPr>
          <a:xfrm>
            <a:off x="467544" y="1988840"/>
            <a:ext cx="2448272" cy="848044"/>
          </a:xfrm>
        </p:spPr>
        <p:txBody>
          <a:bodyPr>
            <a:spAutoFit/>
          </a:bodyPr>
          <a:lstStyle>
            <a:lvl1pPr marL="0" indent="0">
              <a:buNone/>
              <a:defRPr sz="25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19" name="Text Placeholder 3"/>
          <p:cNvSpPr>
            <a:spLocks noGrp="1"/>
          </p:cNvSpPr>
          <p:nvPr>
            <p:ph type="body" sz="half" idx="19"/>
          </p:nvPr>
        </p:nvSpPr>
        <p:spPr>
          <a:xfrm>
            <a:off x="467544" y="3429000"/>
            <a:ext cx="2448272" cy="848044"/>
          </a:xfrm>
        </p:spPr>
        <p:txBody>
          <a:bodyPr>
            <a:spAutoFit/>
          </a:bodyPr>
          <a:lstStyle>
            <a:lvl1pPr marL="0" indent="0">
              <a:buNone/>
              <a:defRPr sz="25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0" name="Text Placeholder 3"/>
          <p:cNvSpPr>
            <a:spLocks noGrp="1"/>
          </p:cNvSpPr>
          <p:nvPr>
            <p:ph type="body" sz="half" idx="20"/>
          </p:nvPr>
        </p:nvSpPr>
        <p:spPr>
          <a:xfrm>
            <a:off x="467544" y="4869160"/>
            <a:ext cx="2448272" cy="848044"/>
          </a:xfrm>
        </p:spPr>
        <p:txBody>
          <a:bodyPr>
            <a:spAutoFit/>
          </a:bodyPr>
          <a:lstStyle>
            <a:lvl1pPr marL="0" indent="0">
              <a:buNone/>
              <a:defRPr sz="25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1" name="Text Placeholder 3"/>
          <p:cNvSpPr>
            <a:spLocks noGrp="1"/>
          </p:cNvSpPr>
          <p:nvPr>
            <p:ph type="body" sz="half" idx="21"/>
          </p:nvPr>
        </p:nvSpPr>
        <p:spPr>
          <a:xfrm>
            <a:off x="3347864" y="1988840"/>
            <a:ext cx="2448272" cy="848044"/>
          </a:xfrm>
        </p:spPr>
        <p:txBody>
          <a:bodyPr>
            <a:spAutoFit/>
          </a:bodyPr>
          <a:lstStyle>
            <a:lvl1pPr marL="0" indent="0">
              <a:buNone/>
              <a:defRPr sz="25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2" name="Text Placeholder 3"/>
          <p:cNvSpPr>
            <a:spLocks noGrp="1"/>
          </p:cNvSpPr>
          <p:nvPr>
            <p:ph type="body" sz="half" idx="22"/>
          </p:nvPr>
        </p:nvSpPr>
        <p:spPr>
          <a:xfrm>
            <a:off x="3347864" y="3429000"/>
            <a:ext cx="2448272" cy="848044"/>
          </a:xfrm>
        </p:spPr>
        <p:txBody>
          <a:bodyPr>
            <a:spAutoFit/>
          </a:bodyPr>
          <a:lstStyle>
            <a:lvl1pPr marL="0" indent="0">
              <a:buNone/>
              <a:defRPr sz="25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3" name="Text Placeholder 3"/>
          <p:cNvSpPr>
            <a:spLocks noGrp="1"/>
          </p:cNvSpPr>
          <p:nvPr>
            <p:ph type="body" sz="half" idx="23"/>
          </p:nvPr>
        </p:nvSpPr>
        <p:spPr>
          <a:xfrm>
            <a:off x="3347864" y="4869160"/>
            <a:ext cx="2448272" cy="848044"/>
          </a:xfrm>
        </p:spPr>
        <p:txBody>
          <a:bodyPr>
            <a:spAutoFit/>
          </a:bodyPr>
          <a:lstStyle>
            <a:lvl1pPr marL="0" indent="0">
              <a:buNone/>
              <a:defRPr sz="25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4" name="Text Placeholder 3"/>
          <p:cNvSpPr>
            <a:spLocks noGrp="1"/>
          </p:cNvSpPr>
          <p:nvPr>
            <p:ph type="body" sz="half" idx="24"/>
          </p:nvPr>
        </p:nvSpPr>
        <p:spPr>
          <a:xfrm>
            <a:off x="6228184" y="1988840"/>
            <a:ext cx="2448272" cy="848044"/>
          </a:xfrm>
        </p:spPr>
        <p:txBody>
          <a:bodyPr>
            <a:spAutoFit/>
          </a:bodyPr>
          <a:lstStyle>
            <a:lvl1pPr marL="0" indent="0">
              <a:buNone/>
              <a:defRPr sz="25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5" name="Text Placeholder 3"/>
          <p:cNvSpPr>
            <a:spLocks noGrp="1"/>
          </p:cNvSpPr>
          <p:nvPr>
            <p:ph type="body" sz="half" idx="25"/>
          </p:nvPr>
        </p:nvSpPr>
        <p:spPr>
          <a:xfrm>
            <a:off x="6228184" y="3429000"/>
            <a:ext cx="2448272" cy="848044"/>
          </a:xfrm>
        </p:spPr>
        <p:txBody>
          <a:bodyPr>
            <a:spAutoFit/>
          </a:bodyPr>
          <a:lstStyle>
            <a:lvl1pPr marL="0" indent="0">
              <a:buNone/>
              <a:defRPr sz="25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6" name="Text Placeholder 3"/>
          <p:cNvSpPr>
            <a:spLocks noGrp="1"/>
          </p:cNvSpPr>
          <p:nvPr>
            <p:ph type="body" sz="half" idx="26"/>
          </p:nvPr>
        </p:nvSpPr>
        <p:spPr>
          <a:xfrm>
            <a:off x="6228184" y="4869160"/>
            <a:ext cx="2448272" cy="848044"/>
          </a:xfrm>
        </p:spPr>
        <p:txBody>
          <a:bodyPr>
            <a:spAutoFit/>
          </a:bodyPr>
          <a:lstStyle>
            <a:lvl1pPr marL="0" indent="0">
              <a:buNone/>
              <a:defRPr sz="25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Tree>
    <p:extLst>
      <p:ext uri="{BB962C8B-B14F-4D97-AF65-F5344CB8AC3E}">
        <p14:creationId xmlns:p14="http://schemas.microsoft.com/office/powerpoint/2010/main" val="332677846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p:cSld name="mind map">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3B274B84-6A8B-4B0D-BAF4-89AF953B49AD}" type="datetimeFigureOut">
              <a:rPr lang="en-GB" smtClean="0">
                <a:solidFill>
                  <a:prstClr val="black">
                    <a:tint val="75000"/>
                  </a:prstClr>
                </a:solidFill>
              </a:rPr>
              <a:pPr>
                <a:defRPr/>
              </a:pPr>
              <a:t>30/06/2020</a:t>
            </a:fld>
            <a:endParaRPr lang="en-GB"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GB"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C3162B5D-4A66-4659-B3DB-F6D1FB27F8B2}" type="slidenum">
              <a:rPr lang="en-GB" smtClean="0">
                <a:solidFill>
                  <a:prstClr val="black">
                    <a:tint val="75000"/>
                  </a:prstClr>
                </a:solidFill>
              </a:rPr>
              <a:pPr>
                <a:defRPr/>
              </a:pPr>
              <a:t>‹#›</a:t>
            </a:fld>
            <a:endParaRPr lang="en-GB" dirty="0">
              <a:solidFill>
                <a:prstClr val="black">
                  <a:tint val="75000"/>
                </a:prstClr>
              </a:solidFill>
            </a:endParaRPr>
          </a:p>
        </p:txBody>
      </p:sp>
      <p:sp>
        <p:nvSpPr>
          <p:cNvPr id="19" name="Text Placeholder 3"/>
          <p:cNvSpPr>
            <a:spLocks noGrp="1"/>
          </p:cNvSpPr>
          <p:nvPr>
            <p:ph type="body" sz="half" idx="13"/>
          </p:nvPr>
        </p:nvSpPr>
        <p:spPr>
          <a:xfrm>
            <a:off x="5076056" y="4509120"/>
            <a:ext cx="2467000" cy="817266"/>
          </a:xfrm>
        </p:spPr>
        <p:txBody>
          <a:bodyPr>
            <a:spAutoFit/>
          </a:bodyPr>
          <a:lstStyle>
            <a:lvl1pPr marL="0" indent="0">
              <a:buNone/>
              <a:defRPr sz="2400"/>
            </a:lvl1pPr>
            <a:lvl2pPr marL="389214" indent="0">
              <a:buNone/>
              <a:defRPr sz="1000"/>
            </a:lvl2pPr>
            <a:lvl3pPr marL="778429" indent="0">
              <a:buNone/>
              <a:defRPr sz="900"/>
            </a:lvl3pPr>
            <a:lvl4pPr marL="1167643" indent="0">
              <a:buNone/>
              <a:defRPr sz="800"/>
            </a:lvl4pPr>
            <a:lvl5pPr marL="1556857" indent="0">
              <a:buNone/>
              <a:defRPr sz="800"/>
            </a:lvl5pPr>
            <a:lvl6pPr marL="1946072" indent="0">
              <a:buNone/>
              <a:defRPr sz="800"/>
            </a:lvl6pPr>
            <a:lvl7pPr marL="2335286" indent="0">
              <a:buNone/>
              <a:defRPr sz="800"/>
            </a:lvl7pPr>
            <a:lvl8pPr marL="2724501" indent="0">
              <a:buNone/>
              <a:defRPr sz="800"/>
            </a:lvl8pPr>
            <a:lvl9pPr marL="3113715" indent="0">
              <a:buNone/>
              <a:defRPr sz="800"/>
            </a:lvl9pPr>
          </a:lstStyle>
          <a:p>
            <a:pPr lvl="0"/>
            <a:r>
              <a:rPr lang="en-US"/>
              <a:t>Click to edit Master text styles</a:t>
            </a:r>
          </a:p>
        </p:txBody>
      </p:sp>
      <p:sp>
        <p:nvSpPr>
          <p:cNvPr id="20" name="Text Placeholder 3"/>
          <p:cNvSpPr>
            <a:spLocks noGrp="1"/>
          </p:cNvSpPr>
          <p:nvPr>
            <p:ph type="body" sz="half" idx="14"/>
          </p:nvPr>
        </p:nvSpPr>
        <p:spPr>
          <a:xfrm>
            <a:off x="5076056" y="908720"/>
            <a:ext cx="2467000" cy="817266"/>
          </a:xfrm>
        </p:spPr>
        <p:txBody>
          <a:bodyPr>
            <a:spAutoFit/>
          </a:bodyPr>
          <a:lstStyle>
            <a:lvl1pPr marL="0" indent="0">
              <a:buNone/>
              <a:defRPr sz="2400"/>
            </a:lvl1pPr>
            <a:lvl2pPr marL="389214" indent="0">
              <a:buNone/>
              <a:defRPr sz="1000"/>
            </a:lvl2pPr>
            <a:lvl3pPr marL="778429" indent="0">
              <a:buNone/>
              <a:defRPr sz="900"/>
            </a:lvl3pPr>
            <a:lvl4pPr marL="1167643" indent="0">
              <a:buNone/>
              <a:defRPr sz="800"/>
            </a:lvl4pPr>
            <a:lvl5pPr marL="1556857" indent="0">
              <a:buNone/>
              <a:defRPr sz="800"/>
            </a:lvl5pPr>
            <a:lvl6pPr marL="1946072" indent="0">
              <a:buNone/>
              <a:defRPr sz="800"/>
            </a:lvl6pPr>
            <a:lvl7pPr marL="2335286" indent="0">
              <a:buNone/>
              <a:defRPr sz="800"/>
            </a:lvl7pPr>
            <a:lvl8pPr marL="2724501" indent="0">
              <a:buNone/>
              <a:defRPr sz="800"/>
            </a:lvl8pPr>
            <a:lvl9pPr marL="3113715" indent="0">
              <a:buNone/>
              <a:defRPr sz="800"/>
            </a:lvl9pPr>
          </a:lstStyle>
          <a:p>
            <a:pPr lvl="0"/>
            <a:r>
              <a:rPr lang="en-US"/>
              <a:t>Click to edit Master text styles</a:t>
            </a:r>
          </a:p>
        </p:txBody>
      </p:sp>
      <p:sp>
        <p:nvSpPr>
          <p:cNvPr id="21" name="Text Placeholder 3"/>
          <p:cNvSpPr>
            <a:spLocks noGrp="1"/>
          </p:cNvSpPr>
          <p:nvPr>
            <p:ph type="body" sz="half" idx="15"/>
          </p:nvPr>
        </p:nvSpPr>
        <p:spPr>
          <a:xfrm>
            <a:off x="971600" y="4509120"/>
            <a:ext cx="2467000" cy="817266"/>
          </a:xfrm>
        </p:spPr>
        <p:txBody>
          <a:bodyPr>
            <a:spAutoFit/>
          </a:bodyPr>
          <a:lstStyle>
            <a:lvl1pPr marL="0" indent="0">
              <a:buNone/>
              <a:defRPr sz="2400"/>
            </a:lvl1pPr>
            <a:lvl2pPr marL="389214" indent="0">
              <a:buNone/>
              <a:defRPr sz="1000"/>
            </a:lvl2pPr>
            <a:lvl3pPr marL="778429" indent="0">
              <a:buNone/>
              <a:defRPr sz="900"/>
            </a:lvl3pPr>
            <a:lvl4pPr marL="1167643" indent="0">
              <a:buNone/>
              <a:defRPr sz="800"/>
            </a:lvl4pPr>
            <a:lvl5pPr marL="1556857" indent="0">
              <a:buNone/>
              <a:defRPr sz="800"/>
            </a:lvl5pPr>
            <a:lvl6pPr marL="1946072" indent="0">
              <a:buNone/>
              <a:defRPr sz="800"/>
            </a:lvl6pPr>
            <a:lvl7pPr marL="2335286" indent="0">
              <a:buNone/>
              <a:defRPr sz="800"/>
            </a:lvl7pPr>
            <a:lvl8pPr marL="2724501" indent="0">
              <a:buNone/>
              <a:defRPr sz="800"/>
            </a:lvl8pPr>
            <a:lvl9pPr marL="3113715" indent="0">
              <a:buNone/>
              <a:defRPr sz="800"/>
            </a:lvl9pPr>
          </a:lstStyle>
          <a:p>
            <a:pPr lvl="0"/>
            <a:r>
              <a:rPr lang="en-US"/>
              <a:t>Click to edit Master text styles</a:t>
            </a:r>
          </a:p>
        </p:txBody>
      </p:sp>
      <p:sp>
        <p:nvSpPr>
          <p:cNvPr id="22" name="Text Placeholder 3"/>
          <p:cNvSpPr>
            <a:spLocks noGrp="1"/>
          </p:cNvSpPr>
          <p:nvPr>
            <p:ph type="body" sz="half" idx="16"/>
          </p:nvPr>
        </p:nvSpPr>
        <p:spPr>
          <a:xfrm>
            <a:off x="971600" y="908720"/>
            <a:ext cx="2467000" cy="817266"/>
          </a:xfrm>
        </p:spPr>
        <p:txBody>
          <a:bodyPr>
            <a:spAutoFit/>
          </a:bodyPr>
          <a:lstStyle>
            <a:lvl1pPr marL="0" indent="0">
              <a:buNone/>
              <a:defRPr sz="2400"/>
            </a:lvl1pPr>
            <a:lvl2pPr marL="389214" indent="0">
              <a:buNone/>
              <a:defRPr sz="1000"/>
            </a:lvl2pPr>
            <a:lvl3pPr marL="778429" indent="0">
              <a:buNone/>
              <a:defRPr sz="900"/>
            </a:lvl3pPr>
            <a:lvl4pPr marL="1167643" indent="0">
              <a:buNone/>
              <a:defRPr sz="800"/>
            </a:lvl4pPr>
            <a:lvl5pPr marL="1556857" indent="0">
              <a:buNone/>
              <a:defRPr sz="800"/>
            </a:lvl5pPr>
            <a:lvl6pPr marL="1946072" indent="0">
              <a:buNone/>
              <a:defRPr sz="800"/>
            </a:lvl6pPr>
            <a:lvl7pPr marL="2335286" indent="0">
              <a:buNone/>
              <a:defRPr sz="800"/>
            </a:lvl7pPr>
            <a:lvl8pPr marL="2724501" indent="0">
              <a:buNone/>
              <a:defRPr sz="800"/>
            </a:lvl8pPr>
            <a:lvl9pPr marL="3113715" indent="0">
              <a:buNone/>
              <a:defRPr sz="800"/>
            </a:lvl9pPr>
          </a:lstStyle>
          <a:p>
            <a:pPr lvl="0"/>
            <a:r>
              <a:rPr lang="en-US"/>
              <a:t>Click to edit Master text styles</a:t>
            </a:r>
          </a:p>
        </p:txBody>
      </p:sp>
      <p:sp>
        <p:nvSpPr>
          <p:cNvPr id="33" name="Text Placeholder 3"/>
          <p:cNvSpPr>
            <a:spLocks noGrp="1"/>
          </p:cNvSpPr>
          <p:nvPr>
            <p:ph type="body" sz="half" idx="17"/>
          </p:nvPr>
        </p:nvSpPr>
        <p:spPr>
          <a:xfrm>
            <a:off x="2627784" y="2636912"/>
            <a:ext cx="3888432" cy="1067413"/>
          </a:xfrm>
        </p:spPr>
        <p:txBody>
          <a:bodyPr>
            <a:spAutoFit/>
          </a:bodyPr>
          <a:lstStyle>
            <a:lvl1pPr marL="0" indent="0">
              <a:buNone/>
              <a:defRPr sz="3200"/>
            </a:lvl1pPr>
            <a:lvl2pPr marL="389214" indent="0">
              <a:buNone/>
              <a:defRPr sz="1000"/>
            </a:lvl2pPr>
            <a:lvl3pPr marL="778429" indent="0">
              <a:buNone/>
              <a:defRPr sz="900"/>
            </a:lvl3pPr>
            <a:lvl4pPr marL="1167643" indent="0">
              <a:buNone/>
              <a:defRPr sz="800"/>
            </a:lvl4pPr>
            <a:lvl5pPr marL="1556857" indent="0">
              <a:buNone/>
              <a:defRPr sz="800"/>
            </a:lvl5pPr>
            <a:lvl6pPr marL="1946072" indent="0">
              <a:buNone/>
              <a:defRPr sz="800"/>
            </a:lvl6pPr>
            <a:lvl7pPr marL="2335286" indent="0">
              <a:buNone/>
              <a:defRPr sz="800"/>
            </a:lvl7pPr>
            <a:lvl8pPr marL="2724501" indent="0">
              <a:buNone/>
              <a:defRPr sz="800"/>
            </a:lvl8pPr>
            <a:lvl9pPr marL="3113715" indent="0">
              <a:buNone/>
              <a:defRPr sz="800"/>
            </a:lvl9pPr>
          </a:lstStyle>
          <a:p>
            <a:pPr lvl="0"/>
            <a:r>
              <a:rPr lang="en-US"/>
              <a:t>Click to edit Master text styles</a:t>
            </a:r>
          </a:p>
        </p:txBody>
      </p:sp>
    </p:spTree>
    <p:extLst>
      <p:ext uri="{BB962C8B-B14F-4D97-AF65-F5344CB8AC3E}">
        <p14:creationId xmlns:p14="http://schemas.microsoft.com/office/powerpoint/2010/main" val="225640401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755576" y="1052736"/>
            <a:ext cx="7776864" cy="3672408"/>
          </a:xfrm>
        </p:spPr>
        <p:txBody>
          <a:bodyPr>
            <a:noAutofit/>
          </a:bodyPr>
          <a:lstStyle>
            <a:lvl1pPr>
              <a:defRPr sz="7200">
                <a:latin typeface="+mn-lt"/>
              </a:defRPr>
            </a:lvl1pPr>
          </a:lstStyle>
          <a:p>
            <a:r>
              <a:rPr lang="en-US"/>
              <a:t>Click to edit Master title style</a:t>
            </a:r>
            <a:endParaRPr lang="en-GB"/>
          </a:p>
        </p:txBody>
      </p:sp>
      <p:sp>
        <p:nvSpPr>
          <p:cNvPr id="3" name="Date Placeholder 2"/>
          <p:cNvSpPr>
            <a:spLocks noGrp="1"/>
          </p:cNvSpPr>
          <p:nvPr>
            <p:ph type="dt" sz="half" idx="10"/>
          </p:nvPr>
        </p:nvSpPr>
        <p:spPr/>
        <p:txBody>
          <a:bodyPr/>
          <a:lstStyle/>
          <a:p>
            <a:pPr>
              <a:defRPr/>
            </a:pPr>
            <a:fld id="{3B274B84-6A8B-4B0D-BAF4-89AF953B49AD}" type="datetimeFigureOut">
              <a:rPr lang="en-GB" smtClean="0">
                <a:solidFill>
                  <a:prstClr val="black">
                    <a:tint val="75000"/>
                  </a:prstClr>
                </a:solidFill>
              </a:rPr>
              <a:pPr>
                <a:defRPr/>
              </a:pPr>
              <a:t>30/06/2020</a:t>
            </a:fld>
            <a:endParaRPr lang="en-GB" dirty="0">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GB" dirty="0">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C3162B5D-4A66-4659-B3DB-F6D1FB27F8B2}" type="slidenum">
              <a:rPr lang="en-GB" smtClean="0">
                <a:solidFill>
                  <a:prstClr val="black">
                    <a:tint val="75000"/>
                  </a:prstClr>
                </a:solidFill>
              </a:rPr>
              <a:pPr>
                <a:defRPr/>
              </a:pPr>
              <a:t>‹#›</a:t>
            </a:fld>
            <a:endParaRPr lang="en-GB" dirty="0">
              <a:solidFill>
                <a:prstClr val="black">
                  <a:tint val="75000"/>
                </a:prstClr>
              </a:solidFill>
            </a:endParaRPr>
          </a:p>
        </p:txBody>
      </p:sp>
    </p:spTree>
    <p:extLst>
      <p:ext uri="{BB962C8B-B14F-4D97-AF65-F5344CB8AC3E}">
        <p14:creationId xmlns:p14="http://schemas.microsoft.com/office/powerpoint/2010/main" val="30754809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endParaRPr lang="en-GB"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4200D7BC-FD1B-495E-844B-B131A8F49E8E}" type="datetimeFigureOut">
              <a:rPr lang="en-GB" smtClean="0">
                <a:solidFill>
                  <a:prstClr val="black">
                    <a:tint val="75000"/>
                  </a:prstClr>
                </a:solidFill>
              </a:rPr>
              <a:pPr>
                <a:defRPr/>
              </a:pPr>
              <a:t>30/06/2020</a:t>
            </a:fld>
            <a:endParaRPr lang="en-GB"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GB"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5E2C0CF6-56D4-4193-8421-B76E33D86043}" type="slidenum">
              <a:rPr lang="en-GB" smtClean="0">
                <a:solidFill>
                  <a:prstClr val="black">
                    <a:tint val="75000"/>
                  </a:prstClr>
                </a:solidFill>
              </a:rPr>
              <a:pPr>
                <a:defRPr/>
              </a:pPr>
              <a:t>‹#›</a:t>
            </a:fld>
            <a:endParaRPr lang="en-GB" dirty="0">
              <a:solidFill>
                <a:prstClr val="black">
                  <a:tint val="75000"/>
                </a:prstClr>
              </a:solidFill>
            </a:endParaRPr>
          </a:p>
        </p:txBody>
      </p:sp>
    </p:spTree>
    <p:extLst>
      <p:ext uri="{BB962C8B-B14F-4D97-AF65-F5344CB8AC3E}">
        <p14:creationId xmlns:p14="http://schemas.microsoft.com/office/powerpoint/2010/main" val="34593628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3B274B84-6A8B-4B0D-BAF4-89AF953B49AD}" type="datetimeFigureOut">
              <a:rPr lang="en-GB" smtClean="0">
                <a:solidFill>
                  <a:prstClr val="black">
                    <a:tint val="75000"/>
                  </a:prstClr>
                </a:solidFill>
              </a:rPr>
              <a:pPr>
                <a:defRPr/>
              </a:pPr>
              <a:t>30/06/2020</a:t>
            </a:fld>
            <a:endParaRPr lang="en-GB"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GB"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C3162B5D-4A66-4659-B3DB-F6D1FB27F8B2}" type="slidenum">
              <a:rPr lang="en-GB" smtClean="0">
                <a:solidFill>
                  <a:prstClr val="black">
                    <a:tint val="75000"/>
                  </a:prstClr>
                </a:solidFill>
              </a:rPr>
              <a:pPr>
                <a:defRPr/>
              </a:pPr>
              <a:t>‹#›</a:t>
            </a:fld>
            <a:endParaRPr lang="en-GB" dirty="0">
              <a:solidFill>
                <a:prstClr val="black">
                  <a:tint val="75000"/>
                </a:prstClr>
              </a:solidFill>
            </a:endParaRPr>
          </a:p>
        </p:txBody>
      </p:sp>
    </p:spTree>
    <p:extLst>
      <p:ext uri="{BB962C8B-B14F-4D97-AF65-F5344CB8AC3E}">
        <p14:creationId xmlns:p14="http://schemas.microsoft.com/office/powerpoint/2010/main" val="160159476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p:cSld name="ven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pPr>
              <a:defRPr/>
            </a:pPr>
            <a:fld id="{3B274B84-6A8B-4B0D-BAF4-89AF953B49AD}" type="datetimeFigureOut">
              <a:rPr lang="en-GB" smtClean="0">
                <a:solidFill>
                  <a:prstClr val="black">
                    <a:tint val="75000"/>
                  </a:prstClr>
                </a:solidFill>
              </a:rPr>
              <a:pPr>
                <a:defRPr/>
              </a:pPr>
              <a:t>30/06/2020</a:t>
            </a:fld>
            <a:endParaRPr lang="en-GB" dirty="0">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GB" dirty="0">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C3162B5D-4A66-4659-B3DB-F6D1FB27F8B2}" type="slidenum">
              <a:rPr lang="en-GB" smtClean="0">
                <a:solidFill>
                  <a:prstClr val="black">
                    <a:tint val="75000"/>
                  </a:prstClr>
                </a:solidFill>
              </a:rPr>
              <a:pPr>
                <a:defRPr/>
              </a:pPr>
              <a:t>‹#›</a:t>
            </a:fld>
            <a:endParaRPr lang="en-GB" dirty="0">
              <a:solidFill>
                <a:prstClr val="black">
                  <a:tint val="75000"/>
                </a:prstClr>
              </a:solidFill>
            </a:endParaRPr>
          </a:p>
        </p:txBody>
      </p:sp>
      <p:sp>
        <p:nvSpPr>
          <p:cNvPr id="9" name="SmartArt Placeholder 8"/>
          <p:cNvSpPr>
            <a:spLocks noGrp="1"/>
          </p:cNvSpPr>
          <p:nvPr>
            <p:ph type="dgm" sz="quarter" idx="13"/>
          </p:nvPr>
        </p:nvSpPr>
        <p:spPr>
          <a:xfrm>
            <a:off x="468313" y="1412875"/>
            <a:ext cx="8207375" cy="4895850"/>
          </a:xfrm>
        </p:spPr>
        <p:txBody>
          <a:bodyPr/>
          <a:lstStyle/>
          <a:p>
            <a:r>
              <a:rPr lang="en-US" dirty="0"/>
              <a:t>Click icon to add SmartArt graphic</a:t>
            </a:r>
            <a:endParaRPr lang="en-GB" dirty="0"/>
          </a:p>
        </p:txBody>
      </p:sp>
    </p:spTree>
    <p:extLst>
      <p:ext uri="{BB962C8B-B14F-4D97-AF65-F5344CB8AC3E}">
        <p14:creationId xmlns:p14="http://schemas.microsoft.com/office/powerpoint/2010/main" val="42298753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p:cSld name="medi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4" name="Date Placeholder 3"/>
          <p:cNvSpPr>
            <a:spLocks noGrp="1"/>
          </p:cNvSpPr>
          <p:nvPr>
            <p:ph type="dt" sz="half" idx="10"/>
          </p:nvPr>
        </p:nvSpPr>
        <p:spPr/>
        <p:txBody>
          <a:bodyPr/>
          <a:lstStyle/>
          <a:p>
            <a:pPr>
              <a:defRPr/>
            </a:pPr>
            <a:fld id="{3B274B84-6A8B-4B0D-BAF4-89AF953B49AD}" type="datetimeFigureOut">
              <a:rPr lang="en-GB" smtClean="0">
                <a:solidFill>
                  <a:prstClr val="black">
                    <a:tint val="75000"/>
                  </a:prstClr>
                </a:solidFill>
              </a:rPr>
              <a:pPr>
                <a:defRPr/>
              </a:pPr>
              <a:t>30/06/2020</a:t>
            </a:fld>
            <a:endParaRPr lang="en-GB"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GB"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C3162B5D-4A66-4659-B3DB-F6D1FB27F8B2}" type="slidenum">
              <a:rPr lang="en-GB" smtClean="0">
                <a:solidFill>
                  <a:prstClr val="black">
                    <a:tint val="75000"/>
                  </a:prstClr>
                </a:solidFill>
              </a:rPr>
              <a:pPr>
                <a:defRPr/>
              </a:pPr>
              <a:t>‹#›</a:t>
            </a:fld>
            <a:endParaRPr lang="en-GB" dirty="0">
              <a:solidFill>
                <a:prstClr val="black">
                  <a:tint val="75000"/>
                </a:prstClr>
              </a:solidFill>
            </a:endParaRPr>
          </a:p>
        </p:txBody>
      </p:sp>
      <p:sp>
        <p:nvSpPr>
          <p:cNvPr id="8" name="Media Placeholder 7"/>
          <p:cNvSpPr>
            <a:spLocks noGrp="1"/>
          </p:cNvSpPr>
          <p:nvPr>
            <p:ph type="media" sz="quarter" idx="13"/>
          </p:nvPr>
        </p:nvSpPr>
        <p:spPr>
          <a:xfrm>
            <a:off x="468313" y="1773238"/>
            <a:ext cx="8207375" cy="4248150"/>
          </a:xfrm>
        </p:spPr>
        <p:txBody>
          <a:bodyPr/>
          <a:lstStyle/>
          <a:p>
            <a:r>
              <a:rPr lang="en-US" dirty="0"/>
              <a:t>Click icon to add media</a:t>
            </a:r>
            <a:endParaRPr lang="en-GB" dirty="0"/>
          </a:p>
        </p:txBody>
      </p:sp>
    </p:spTree>
    <p:extLst>
      <p:ext uri="{BB962C8B-B14F-4D97-AF65-F5344CB8AC3E}">
        <p14:creationId xmlns:p14="http://schemas.microsoft.com/office/powerpoint/2010/main" val="127778510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seating plan">
    <p:spTree>
      <p:nvGrpSpPr>
        <p:cNvPr id="1" name=""/>
        <p:cNvGrpSpPr/>
        <p:nvPr/>
      </p:nvGrpSpPr>
      <p:grpSpPr>
        <a:xfrm>
          <a:off x="0" y="0"/>
          <a:ext cx="0" cy="0"/>
          <a:chOff x="0" y="0"/>
          <a:chExt cx="0" cy="0"/>
        </a:xfrm>
      </p:grpSpPr>
      <p:sp>
        <p:nvSpPr>
          <p:cNvPr id="12" name="Text Placeholder 11"/>
          <p:cNvSpPr>
            <a:spLocks noGrp="1"/>
          </p:cNvSpPr>
          <p:nvPr>
            <p:ph type="body" sz="quarter" idx="10"/>
          </p:nvPr>
        </p:nvSpPr>
        <p:spPr>
          <a:xfrm>
            <a:off x="899592" y="-171400"/>
            <a:ext cx="2304728" cy="1008111"/>
          </a:xfrm>
          <a:prstGeom prst="irregularSeal2">
            <a:avLst/>
          </a:prstGeom>
          <a:solidFill>
            <a:schemeClr val="bg1"/>
          </a:solidFill>
          <a:ln>
            <a:solidFill>
              <a:srgbClr val="00B0F0"/>
            </a:solidFill>
          </a:ln>
        </p:spPr>
        <p:txBody>
          <a:bodyPr/>
          <a:lstStyle>
            <a:lvl1pPr>
              <a:buNone/>
              <a:defRPr/>
            </a:lvl1pPr>
          </a:lstStyle>
          <a:p>
            <a:pPr lvl="0"/>
            <a:r>
              <a:rPr lang="en-US"/>
              <a:t>Click to edit Master text styles</a:t>
            </a:r>
          </a:p>
        </p:txBody>
      </p:sp>
      <p:sp>
        <p:nvSpPr>
          <p:cNvPr id="3" name="Text Placeholder 3"/>
          <p:cNvSpPr>
            <a:spLocks noGrp="1"/>
          </p:cNvSpPr>
          <p:nvPr>
            <p:ph type="body" sz="half" idx="18"/>
          </p:nvPr>
        </p:nvSpPr>
        <p:spPr>
          <a:xfrm>
            <a:off x="683568" y="1340768"/>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4" name="Text Placeholder 3"/>
          <p:cNvSpPr>
            <a:spLocks noGrp="1"/>
          </p:cNvSpPr>
          <p:nvPr>
            <p:ph type="body" sz="half" idx="19"/>
          </p:nvPr>
        </p:nvSpPr>
        <p:spPr>
          <a:xfrm>
            <a:off x="179512" y="1988840"/>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5" name="Text Placeholder 3"/>
          <p:cNvSpPr>
            <a:spLocks noGrp="1"/>
          </p:cNvSpPr>
          <p:nvPr>
            <p:ph type="body" sz="half" idx="20"/>
          </p:nvPr>
        </p:nvSpPr>
        <p:spPr>
          <a:xfrm>
            <a:off x="1763688" y="1844824"/>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6" name="Text Placeholder 3"/>
          <p:cNvSpPr>
            <a:spLocks noGrp="1"/>
          </p:cNvSpPr>
          <p:nvPr>
            <p:ph type="body" sz="half" idx="21"/>
          </p:nvPr>
        </p:nvSpPr>
        <p:spPr>
          <a:xfrm>
            <a:off x="971600" y="2492896"/>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7" name="Text Placeholder 3"/>
          <p:cNvSpPr>
            <a:spLocks noGrp="1"/>
          </p:cNvSpPr>
          <p:nvPr>
            <p:ph type="body" sz="half" idx="22"/>
          </p:nvPr>
        </p:nvSpPr>
        <p:spPr>
          <a:xfrm>
            <a:off x="755576" y="4293096"/>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8" name="Text Placeholder 3"/>
          <p:cNvSpPr>
            <a:spLocks noGrp="1"/>
          </p:cNvSpPr>
          <p:nvPr>
            <p:ph type="body" sz="half" idx="23"/>
          </p:nvPr>
        </p:nvSpPr>
        <p:spPr>
          <a:xfrm>
            <a:off x="1475656" y="4725144"/>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9" name="Text Placeholder 3"/>
          <p:cNvSpPr>
            <a:spLocks noGrp="1"/>
          </p:cNvSpPr>
          <p:nvPr>
            <p:ph type="body" sz="half" idx="24"/>
          </p:nvPr>
        </p:nvSpPr>
        <p:spPr>
          <a:xfrm>
            <a:off x="0" y="5085184"/>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10" name="Text Placeholder 3"/>
          <p:cNvSpPr>
            <a:spLocks noGrp="1"/>
          </p:cNvSpPr>
          <p:nvPr>
            <p:ph type="body" sz="half" idx="25"/>
          </p:nvPr>
        </p:nvSpPr>
        <p:spPr>
          <a:xfrm>
            <a:off x="899592" y="5661248"/>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11" name="Text Placeholder 3"/>
          <p:cNvSpPr>
            <a:spLocks noGrp="1"/>
          </p:cNvSpPr>
          <p:nvPr>
            <p:ph type="body" sz="half" idx="26"/>
          </p:nvPr>
        </p:nvSpPr>
        <p:spPr>
          <a:xfrm>
            <a:off x="2915816" y="2304256"/>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13" name="Text Placeholder 3"/>
          <p:cNvSpPr>
            <a:spLocks noGrp="1"/>
          </p:cNvSpPr>
          <p:nvPr>
            <p:ph type="body" sz="half" idx="27"/>
          </p:nvPr>
        </p:nvSpPr>
        <p:spPr>
          <a:xfrm>
            <a:off x="3995936" y="2304256"/>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14" name="Text Placeholder 3"/>
          <p:cNvSpPr>
            <a:spLocks noGrp="1"/>
          </p:cNvSpPr>
          <p:nvPr>
            <p:ph type="body" sz="half" idx="28"/>
          </p:nvPr>
        </p:nvSpPr>
        <p:spPr>
          <a:xfrm>
            <a:off x="3995936" y="3168352"/>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15" name="Text Placeholder 3"/>
          <p:cNvSpPr>
            <a:spLocks noGrp="1"/>
          </p:cNvSpPr>
          <p:nvPr>
            <p:ph type="body" sz="half" idx="29"/>
          </p:nvPr>
        </p:nvSpPr>
        <p:spPr>
          <a:xfrm>
            <a:off x="2915816" y="3600400"/>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16" name="Text Placeholder 3"/>
          <p:cNvSpPr>
            <a:spLocks noGrp="1"/>
          </p:cNvSpPr>
          <p:nvPr>
            <p:ph type="body" sz="half" idx="30"/>
          </p:nvPr>
        </p:nvSpPr>
        <p:spPr>
          <a:xfrm>
            <a:off x="2843808" y="5112568"/>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17" name="Text Placeholder 3"/>
          <p:cNvSpPr>
            <a:spLocks noGrp="1"/>
          </p:cNvSpPr>
          <p:nvPr>
            <p:ph type="body" sz="half" idx="31"/>
          </p:nvPr>
        </p:nvSpPr>
        <p:spPr>
          <a:xfrm>
            <a:off x="3923928" y="5112568"/>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18" name="Text Placeholder 3"/>
          <p:cNvSpPr>
            <a:spLocks noGrp="1"/>
          </p:cNvSpPr>
          <p:nvPr>
            <p:ph type="body" sz="half" idx="32"/>
          </p:nvPr>
        </p:nvSpPr>
        <p:spPr>
          <a:xfrm>
            <a:off x="3923928" y="5976664"/>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19" name="Text Placeholder 3"/>
          <p:cNvSpPr>
            <a:spLocks noGrp="1"/>
          </p:cNvSpPr>
          <p:nvPr>
            <p:ph type="body" sz="half" idx="33"/>
          </p:nvPr>
        </p:nvSpPr>
        <p:spPr>
          <a:xfrm>
            <a:off x="2843808" y="6408712"/>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0" name="Text Placeholder 3"/>
          <p:cNvSpPr>
            <a:spLocks noGrp="1"/>
          </p:cNvSpPr>
          <p:nvPr>
            <p:ph type="body" sz="half" idx="34"/>
          </p:nvPr>
        </p:nvSpPr>
        <p:spPr>
          <a:xfrm>
            <a:off x="6948264" y="4941168"/>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1" name="Text Placeholder 3"/>
          <p:cNvSpPr>
            <a:spLocks noGrp="1"/>
          </p:cNvSpPr>
          <p:nvPr>
            <p:ph type="body" sz="half" idx="35"/>
          </p:nvPr>
        </p:nvSpPr>
        <p:spPr>
          <a:xfrm>
            <a:off x="8028384" y="5013176"/>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2" name="Text Placeholder 3"/>
          <p:cNvSpPr>
            <a:spLocks noGrp="1"/>
          </p:cNvSpPr>
          <p:nvPr>
            <p:ph type="body" sz="half" idx="36"/>
          </p:nvPr>
        </p:nvSpPr>
        <p:spPr>
          <a:xfrm>
            <a:off x="8028384" y="5805264"/>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3" name="Text Placeholder 3"/>
          <p:cNvSpPr>
            <a:spLocks noGrp="1"/>
          </p:cNvSpPr>
          <p:nvPr>
            <p:ph type="body" sz="half" idx="37"/>
          </p:nvPr>
        </p:nvSpPr>
        <p:spPr>
          <a:xfrm>
            <a:off x="6948264" y="6237312"/>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4" name="Text Placeholder 3"/>
          <p:cNvSpPr>
            <a:spLocks noGrp="1"/>
          </p:cNvSpPr>
          <p:nvPr>
            <p:ph type="body" sz="half" idx="38"/>
          </p:nvPr>
        </p:nvSpPr>
        <p:spPr>
          <a:xfrm>
            <a:off x="6228184" y="3299876"/>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5" name="Text Placeholder 3"/>
          <p:cNvSpPr>
            <a:spLocks noGrp="1"/>
          </p:cNvSpPr>
          <p:nvPr>
            <p:ph type="body" sz="half" idx="39"/>
          </p:nvPr>
        </p:nvSpPr>
        <p:spPr>
          <a:xfrm>
            <a:off x="7020272" y="2996952"/>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6" name="Text Placeholder 3"/>
          <p:cNvSpPr>
            <a:spLocks noGrp="1"/>
          </p:cNvSpPr>
          <p:nvPr>
            <p:ph type="body" sz="half" idx="40"/>
          </p:nvPr>
        </p:nvSpPr>
        <p:spPr>
          <a:xfrm>
            <a:off x="6444208" y="4163972"/>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7" name="Text Placeholder 3"/>
          <p:cNvSpPr>
            <a:spLocks noGrp="1"/>
          </p:cNvSpPr>
          <p:nvPr>
            <p:ph type="body" sz="half" idx="41"/>
          </p:nvPr>
        </p:nvSpPr>
        <p:spPr>
          <a:xfrm>
            <a:off x="7308304" y="4005064"/>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8" name="Text Placeholder 3"/>
          <p:cNvSpPr>
            <a:spLocks noGrp="1"/>
          </p:cNvSpPr>
          <p:nvPr>
            <p:ph type="body" sz="half" idx="42"/>
          </p:nvPr>
        </p:nvSpPr>
        <p:spPr>
          <a:xfrm>
            <a:off x="6290608" y="314022"/>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9" name="Text Placeholder 3"/>
          <p:cNvSpPr>
            <a:spLocks noGrp="1"/>
          </p:cNvSpPr>
          <p:nvPr>
            <p:ph type="body" sz="half" idx="43"/>
          </p:nvPr>
        </p:nvSpPr>
        <p:spPr>
          <a:xfrm>
            <a:off x="6938680" y="746070"/>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30" name="Text Placeholder 3"/>
          <p:cNvSpPr>
            <a:spLocks noGrp="1"/>
          </p:cNvSpPr>
          <p:nvPr>
            <p:ph type="body" sz="half" idx="44"/>
          </p:nvPr>
        </p:nvSpPr>
        <p:spPr>
          <a:xfrm>
            <a:off x="6362616" y="1538158"/>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31" name="Text Placeholder 3"/>
          <p:cNvSpPr>
            <a:spLocks noGrp="1"/>
          </p:cNvSpPr>
          <p:nvPr>
            <p:ph type="body" sz="half" idx="45"/>
          </p:nvPr>
        </p:nvSpPr>
        <p:spPr>
          <a:xfrm>
            <a:off x="5862607" y="1211644"/>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32" name="Text Placeholder 3"/>
          <p:cNvSpPr>
            <a:spLocks noGrp="1"/>
          </p:cNvSpPr>
          <p:nvPr>
            <p:ph type="body" sz="half" idx="46"/>
          </p:nvPr>
        </p:nvSpPr>
        <p:spPr>
          <a:xfrm>
            <a:off x="7874784" y="1322134"/>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33" name="Text Placeholder 3"/>
          <p:cNvSpPr>
            <a:spLocks noGrp="1"/>
          </p:cNvSpPr>
          <p:nvPr>
            <p:ph type="body" sz="half" idx="47"/>
          </p:nvPr>
        </p:nvSpPr>
        <p:spPr>
          <a:xfrm>
            <a:off x="7370728" y="1988840"/>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grpSp>
        <p:nvGrpSpPr>
          <p:cNvPr id="34" name="Group 33"/>
          <p:cNvGrpSpPr/>
          <p:nvPr userDrawn="1"/>
        </p:nvGrpSpPr>
        <p:grpSpPr>
          <a:xfrm rot="2676158">
            <a:off x="380915" y="1281552"/>
            <a:ext cx="1800200" cy="1800000"/>
            <a:chOff x="1907704" y="2060848"/>
            <a:chExt cx="1800200" cy="1800000"/>
          </a:xfrm>
        </p:grpSpPr>
        <p:sp>
          <p:nvSpPr>
            <p:cNvPr id="35" name="Rectangle 34"/>
            <p:cNvSpPr/>
            <p:nvPr/>
          </p:nvSpPr>
          <p:spPr>
            <a:xfrm>
              <a:off x="1907704" y="2060848"/>
              <a:ext cx="1800200" cy="180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endParaRPr>
            </a:p>
          </p:txBody>
        </p:sp>
        <p:cxnSp>
          <p:nvCxnSpPr>
            <p:cNvPr id="36" name="Straight Connector 35"/>
            <p:cNvCxnSpPr>
              <a:stCxn id="35" idx="0"/>
              <a:endCxn id="35" idx="2"/>
            </p:cNvCxnSpPr>
            <p:nvPr/>
          </p:nvCxnSpPr>
          <p:spPr>
            <a:xfrm>
              <a:off x="2807804" y="2060848"/>
              <a:ext cx="0" cy="1800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7" name="Group 36"/>
          <p:cNvGrpSpPr/>
          <p:nvPr userDrawn="1"/>
        </p:nvGrpSpPr>
        <p:grpSpPr>
          <a:xfrm rot="2300195">
            <a:off x="402026" y="4225304"/>
            <a:ext cx="1800200" cy="1800000"/>
            <a:chOff x="6876256" y="4653136"/>
            <a:chExt cx="1800200" cy="1800000"/>
          </a:xfrm>
        </p:grpSpPr>
        <p:sp>
          <p:nvSpPr>
            <p:cNvPr id="38" name="Rectangle 37"/>
            <p:cNvSpPr/>
            <p:nvPr/>
          </p:nvSpPr>
          <p:spPr>
            <a:xfrm>
              <a:off x="6876256" y="4653136"/>
              <a:ext cx="1800200" cy="180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endParaRPr>
            </a:p>
          </p:txBody>
        </p:sp>
        <p:cxnSp>
          <p:nvCxnSpPr>
            <p:cNvPr id="39" name="Straight Connector 38"/>
            <p:cNvCxnSpPr>
              <a:stCxn id="38" idx="3"/>
              <a:endCxn id="38" idx="1"/>
            </p:cNvCxnSpPr>
            <p:nvPr/>
          </p:nvCxnSpPr>
          <p:spPr>
            <a:xfrm flipH="1">
              <a:off x="6876256" y="5553136"/>
              <a:ext cx="18002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40" name="Group 39"/>
          <p:cNvGrpSpPr/>
          <p:nvPr userDrawn="1"/>
        </p:nvGrpSpPr>
        <p:grpSpPr>
          <a:xfrm rot="17815306">
            <a:off x="6270261" y="88893"/>
            <a:ext cx="1727398" cy="2608241"/>
            <a:chOff x="5508103" y="188641"/>
            <a:chExt cx="2160241" cy="2736303"/>
          </a:xfrm>
        </p:grpSpPr>
        <p:sp>
          <p:nvSpPr>
            <p:cNvPr id="41" name="Rectangle 40"/>
            <p:cNvSpPr/>
            <p:nvPr/>
          </p:nvSpPr>
          <p:spPr>
            <a:xfrm>
              <a:off x="5508103" y="188641"/>
              <a:ext cx="1080121" cy="18002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endParaRPr>
            </a:p>
          </p:txBody>
        </p:sp>
        <p:sp>
          <p:nvSpPr>
            <p:cNvPr id="42" name="Rectangle 41"/>
            <p:cNvSpPr/>
            <p:nvPr/>
          </p:nvSpPr>
          <p:spPr>
            <a:xfrm>
              <a:off x="6588223" y="188641"/>
              <a:ext cx="1080120" cy="18002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endParaRPr>
            </a:p>
          </p:txBody>
        </p:sp>
        <p:sp>
          <p:nvSpPr>
            <p:cNvPr id="43" name="Rectangle 42"/>
            <p:cNvSpPr/>
            <p:nvPr/>
          </p:nvSpPr>
          <p:spPr>
            <a:xfrm rot="5400000">
              <a:off x="6120173" y="1376772"/>
              <a:ext cx="936104" cy="216023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endParaRPr>
            </a:p>
          </p:txBody>
        </p:sp>
      </p:grpSp>
      <p:grpSp>
        <p:nvGrpSpPr>
          <p:cNvPr id="44" name="Group 43"/>
          <p:cNvGrpSpPr/>
          <p:nvPr userDrawn="1"/>
        </p:nvGrpSpPr>
        <p:grpSpPr>
          <a:xfrm rot="4307027">
            <a:off x="6169204" y="2943677"/>
            <a:ext cx="1800200" cy="1800000"/>
            <a:chOff x="6876256" y="4653136"/>
            <a:chExt cx="1800200" cy="1800000"/>
          </a:xfrm>
        </p:grpSpPr>
        <p:sp>
          <p:nvSpPr>
            <p:cNvPr id="45" name="Rectangle 44"/>
            <p:cNvSpPr/>
            <p:nvPr/>
          </p:nvSpPr>
          <p:spPr>
            <a:xfrm>
              <a:off x="6876256" y="4653136"/>
              <a:ext cx="1800200" cy="180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endParaRPr>
            </a:p>
          </p:txBody>
        </p:sp>
        <p:cxnSp>
          <p:nvCxnSpPr>
            <p:cNvPr id="46" name="Straight Connector 45"/>
            <p:cNvCxnSpPr>
              <a:stCxn id="45" idx="3"/>
              <a:endCxn id="45" idx="1"/>
            </p:cNvCxnSpPr>
            <p:nvPr/>
          </p:nvCxnSpPr>
          <p:spPr>
            <a:xfrm flipH="1">
              <a:off x="6876256" y="5553136"/>
              <a:ext cx="18002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47" name="Group 46"/>
          <p:cNvGrpSpPr/>
          <p:nvPr userDrawn="1"/>
        </p:nvGrpSpPr>
        <p:grpSpPr>
          <a:xfrm>
            <a:off x="2915816" y="5013176"/>
            <a:ext cx="1800200" cy="1800000"/>
            <a:chOff x="1907704" y="2060848"/>
            <a:chExt cx="1800200" cy="1800000"/>
          </a:xfrm>
        </p:grpSpPr>
        <p:sp>
          <p:nvSpPr>
            <p:cNvPr id="48" name="Rectangle 47"/>
            <p:cNvSpPr/>
            <p:nvPr/>
          </p:nvSpPr>
          <p:spPr>
            <a:xfrm>
              <a:off x="1907704" y="2060848"/>
              <a:ext cx="1800200" cy="180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endParaRPr>
            </a:p>
          </p:txBody>
        </p:sp>
        <p:cxnSp>
          <p:nvCxnSpPr>
            <p:cNvPr id="49" name="Straight Connector 48"/>
            <p:cNvCxnSpPr>
              <a:stCxn id="48" idx="0"/>
              <a:endCxn id="48" idx="2"/>
            </p:cNvCxnSpPr>
            <p:nvPr/>
          </p:nvCxnSpPr>
          <p:spPr>
            <a:xfrm>
              <a:off x="2807804" y="2060848"/>
              <a:ext cx="0" cy="1800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50" name="Group 49"/>
          <p:cNvGrpSpPr/>
          <p:nvPr userDrawn="1"/>
        </p:nvGrpSpPr>
        <p:grpSpPr>
          <a:xfrm rot="5400000">
            <a:off x="7061794" y="4985992"/>
            <a:ext cx="1800200" cy="1800000"/>
            <a:chOff x="1907704" y="2060848"/>
            <a:chExt cx="1800200" cy="1800000"/>
          </a:xfrm>
        </p:grpSpPr>
        <p:sp>
          <p:nvSpPr>
            <p:cNvPr id="51" name="Rectangle 50"/>
            <p:cNvSpPr/>
            <p:nvPr/>
          </p:nvSpPr>
          <p:spPr>
            <a:xfrm>
              <a:off x="1907704" y="2060848"/>
              <a:ext cx="1800200" cy="180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endParaRPr>
            </a:p>
          </p:txBody>
        </p:sp>
        <p:cxnSp>
          <p:nvCxnSpPr>
            <p:cNvPr id="52" name="Straight Connector 51"/>
            <p:cNvCxnSpPr>
              <a:stCxn id="51" idx="0"/>
              <a:endCxn id="51" idx="2"/>
            </p:cNvCxnSpPr>
            <p:nvPr/>
          </p:nvCxnSpPr>
          <p:spPr>
            <a:xfrm>
              <a:off x="2807804" y="2060848"/>
              <a:ext cx="0" cy="1800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53" name="Group 52"/>
          <p:cNvGrpSpPr/>
          <p:nvPr userDrawn="1"/>
        </p:nvGrpSpPr>
        <p:grpSpPr>
          <a:xfrm rot="5400000">
            <a:off x="3059832" y="2304256"/>
            <a:ext cx="1800200" cy="1800000"/>
            <a:chOff x="1907704" y="2060848"/>
            <a:chExt cx="1800200" cy="1800000"/>
          </a:xfrm>
        </p:grpSpPr>
        <p:sp>
          <p:nvSpPr>
            <p:cNvPr id="54" name="Rectangle 53"/>
            <p:cNvSpPr/>
            <p:nvPr/>
          </p:nvSpPr>
          <p:spPr>
            <a:xfrm>
              <a:off x="1907704" y="2060848"/>
              <a:ext cx="1800200" cy="180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endParaRPr>
            </a:p>
          </p:txBody>
        </p:sp>
        <p:cxnSp>
          <p:nvCxnSpPr>
            <p:cNvPr id="55" name="Straight Connector 54"/>
            <p:cNvCxnSpPr>
              <a:stCxn id="54" idx="0"/>
              <a:endCxn id="54" idx="2"/>
            </p:cNvCxnSpPr>
            <p:nvPr/>
          </p:nvCxnSpPr>
          <p:spPr>
            <a:xfrm>
              <a:off x="2807804" y="2060848"/>
              <a:ext cx="0" cy="1800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 name="Rectangle 1"/>
          <p:cNvSpPr/>
          <p:nvPr userDrawn="1"/>
        </p:nvSpPr>
        <p:spPr>
          <a:xfrm>
            <a:off x="2987824" y="0"/>
            <a:ext cx="2592288" cy="332656"/>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dirty="0">
                <a:solidFill>
                  <a:sysClr val="windowText" lastClr="000000"/>
                </a:solidFill>
              </a:rPr>
              <a:t>Whiteboard </a:t>
            </a:r>
          </a:p>
        </p:txBody>
      </p:sp>
      <p:sp>
        <p:nvSpPr>
          <p:cNvPr id="56" name="Rectangle 55"/>
          <p:cNvSpPr/>
          <p:nvPr userDrawn="1"/>
        </p:nvSpPr>
        <p:spPr>
          <a:xfrm>
            <a:off x="18966" y="117889"/>
            <a:ext cx="376570" cy="1422868"/>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GB" sz="2800" dirty="0">
                <a:solidFill>
                  <a:sysClr val="windowText" lastClr="000000"/>
                </a:solidFill>
              </a:rPr>
              <a:t>door</a:t>
            </a:r>
          </a:p>
        </p:txBody>
      </p:sp>
    </p:spTree>
    <p:extLst>
      <p:ext uri="{BB962C8B-B14F-4D97-AF65-F5344CB8AC3E}">
        <p14:creationId xmlns:p14="http://schemas.microsoft.com/office/powerpoint/2010/main" val="194415483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1_Custom Layout">
    <p:spTree>
      <p:nvGrpSpPr>
        <p:cNvPr id="1" name=""/>
        <p:cNvGrpSpPr/>
        <p:nvPr/>
      </p:nvGrpSpPr>
      <p:grpSpPr>
        <a:xfrm>
          <a:off x="0" y="0"/>
          <a:ext cx="0" cy="0"/>
          <a:chOff x="0" y="0"/>
          <a:chExt cx="0" cy="0"/>
        </a:xfrm>
      </p:grpSpPr>
      <p:sp>
        <p:nvSpPr>
          <p:cNvPr id="8" name="Text Placeholder 3"/>
          <p:cNvSpPr>
            <a:spLocks noGrp="1"/>
          </p:cNvSpPr>
          <p:nvPr>
            <p:ph type="body" sz="half" idx="18"/>
          </p:nvPr>
        </p:nvSpPr>
        <p:spPr>
          <a:xfrm>
            <a:off x="251520" y="1268760"/>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9" name="Text Placeholder 3"/>
          <p:cNvSpPr>
            <a:spLocks noGrp="1"/>
          </p:cNvSpPr>
          <p:nvPr>
            <p:ph type="body" sz="half" idx="19"/>
          </p:nvPr>
        </p:nvSpPr>
        <p:spPr>
          <a:xfrm>
            <a:off x="1115616" y="1268760"/>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10" name="Text Placeholder 3"/>
          <p:cNvSpPr>
            <a:spLocks noGrp="1"/>
          </p:cNvSpPr>
          <p:nvPr>
            <p:ph type="body" sz="half" idx="20"/>
          </p:nvPr>
        </p:nvSpPr>
        <p:spPr>
          <a:xfrm>
            <a:off x="251520" y="2708920"/>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11" name="Text Placeholder 3"/>
          <p:cNvSpPr>
            <a:spLocks noGrp="1"/>
          </p:cNvSpPr>
          <p:nvPr>
            <p:ph type="body" sz="half" idx="21"/>
          </p:nvPr>
        </p:nvSpPr>
        <p:spPr>
          <a:xfrm>
            <a:off x="1115616" y="2708920"/>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12" name="Text Placeholder 3"/>
          <p:cNvSpPr>
            <a:spLocks noGrp="1"/>
          </p:cNvSpPr>
          <p:nvPr>
            <p:ph type="body" sz="half" idx="22"/>
          </p:nvPr>
        </p:nvSpPr>
        <p:spPr>
          <a:xfrm>
            <a:off x="251520" y="4005064"/>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13" name="Text Placeholder 3"/>
          <p:cNvSpPr>
            <a:spLocks noGrp="1"/>
          </p:cNvSpPr>
          <p:nvPr>
            <p:ph type="body" sz="half" idx="23"/>
          </p:nvPr>
        </p:nvSpPr>
        <p:spPr>
          <a:xfrm>
            <a:off x="1115616" y="4005064"/>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14" name="Text Placeholder 3"/>
          <p:cNvSpPr>
            <a:spLocks noGrp="1"/>
          </p:cNvSpPr>
          <p:nvPr>
            <p:ph type="body" sz="half" idx="24"/>
          </p:nvPr>
        </p:nvSpPr>
        <p:spPr>
          <a:xfrm>
            <a:off x="251520" y="5373216"/>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15" name="Text Placeholder 3"/>
          <p:cNvSpPr>
            <a:spLocks noGrp="1"/>
          </p:cNvSpPr>
          <p:nvPr>
            <p:ph type="body" sz="half" idx="25"/>
          </p:nvPr>
        </p:nvSpPr>
        <p:spPr>
          <a:xfrm>
            <a:off x="1115616" y="5373216"/>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16" name="Text Placeholder 3"/>
          <p:cNvSpPr>
            <a:spLocks noGrp="1"/>
          </p:cNvSpPr>
          <p:nvPr>
            <p:ph type="body" sz="half" idx="26"/>
          </p:nvPr>
        </p:nvSpPr>
        <p:spPr>
          <a:xfrm>
            <a:off x="4716016" y="1268760"/>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17" name="Text Placeholder 3"/>
          <p:cNvSpPr>
            <a:spLocks noGrp="1"/>
          </p:cNvSpPr>
          <p:nvPr>
            <p:ph type="body" sz="half" idx="27"/>
          </p:nvPr>
        </p:nvSpPr>
        <p:spPr>
          <a:xfrm>
            <a:off x="5580112" y="1268760"/>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18" name="Text Placeholder 3"/>
          <p:cNvSpPr>
            <a:spLocks noGrp="1"/>
          </p:cNvSpPr>
          <p:nvPr>
            <p:ph type="body" sz="half" idx="28"/>
          </p:nvPr>
        </p:nvSpPr>
        <p:spPr>
          <a:xfrm>
            <a:off x="4716016" y="2708920"/>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19" name="Text Placeholder 3"/>
          <p:cNvSpPr>
            <a:spLocks noGrp="1"/>
          </p:cNvSpPr>
          <p:nvPr>
            <p:ph type="body" sz="half" idx="29"/>
          </p:nvPr>
        </p:nvSpPr>
        <p:spPr>
          <a:xfrm>
            <a:off x="5580112" y="2708920"/>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0" name="Text Placeholder 3"/>
          <p:cNvSpPr>
            <a:spLocks noGrp="1"/>
          </p:cNvSpPr>
          <p:nvPr>
            <p:ph type="body" sz="half" idx="30"/>
          </p:nvPr>
        </p:nvSpPr>
        <p:spPr>
          <a:xfrm>
            <a:off x="4716016" y="4005064"/>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1" name="Text Placeholder 3"/>
          <p:cNvSpPr>
            <a:spLocks noGrp="1"/>
          </p:cNvSpPr>
          <p:nvPr>
            <p:ph type="body" sz="half" idx="31"/>
          </p:nvPr>
        </p:nvSpPr>
        <p:spPr>
          <a:xfrm>
            <a:off x="5580112" y="4005064"/>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2" name="Text Placeholder 3"/>
          <p:cNvSpPr>
            <a:spLocks noGrp="1"/>
          </p:cNvSpPr>
          <p:nvPr>
            <p:ph type="body" sz="half" idx="32"/>
          </p:nvPr>
        </p:nvSpPr>
        <p:spPr>
          <a:xfrm>
            <a:off x="4716016" y="5373216"/>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3" name="Text Placeholder 3"/>
          <p:cNvSpPr>
            <a:spLocks noGrp="1"/>
          </p:cNvSpPr>
          <p:nvPr>
            <p:ph type="body" sz="half" idx="33"/>
          </p:nvPr>
        </p:nvSpPr>
        <p:spPr>
          <a:xfrm>
            <a:off x="5580112" y="5373216"/>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4" name="Text Placeholder 3"/>
          <p:cNvSpPr>
            <a:spLocks noGrp="1"/>
          </p:cNvSpPr>
          <p:nvPr>
            <p:ph type="body" sz="half" idx="34"/>
          </p:nvPr>
        </p:nvSpPr>
        <p:spPr>
          <a:xfrm>
            <a:off x="2483768" y="836712"/>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5" name="Text Placeholder 3"/>
          <p:cNvSpPr>
            <a:spLocks noGrp="1"/>
          </p:cNvSpPr>
          <p:nvPr>
            <p:ph type="body" sz="half" idx="35"/>
          </p:nvPr>
        </p:nvSpPr>
        <p:spPr>
          <a:xfrm>
            <a:off x="3347864" y="836712"/>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6" name="Text Placeholder 3"/>
          <p:cNvSpPr>
            <a:spLocks noGrp="1"/>
          </p:cNvSpPr>
          <p:nvPr>
            <p:ph type="body" sz="half" idx="36"/>
          </p:nvPr>
        </p:nvSpPr>
        <p:spPr>
          <a:xfrm>
            <a:off x="2483768" y="2276872"/>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7" name="Text Placeholder 3"/>
          <p:cNvSpPr>
            <a:spLocks noGrp="1"/>
          </p:cNvSpPr>
          <p:nvPr>
            <p:ph type="body" sz="half" idx="37"/>
          </p:nvPr>
        </p:nvSpPr>
        <p:spPr>
          <a:xfrm>
            <a:off x="3347864" y="2276872"/>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8" name="Text Placeholder 3"/>
          <p:cNvSpPr>
            <a:spLocks noGrp="1"/>
          </p:cNvSpPr>
          <p:nvPr>
            <p:ph type="body" sz="half" idx="38"/>
          </p:nvPr>
        </p:nvSpPr>
        <p:spPr>
          <a:xfrm>
            <a:off x="2483768" y="3573016"/>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29" name="Text Placeholder 3"/>
          <p:cNvSpPr>
            <a:spLocks noGrp="1"/>
          </p:cNvSpPr>
          <p:nvPr>
            <p:ph type="body" sz="half" idx="39"/>
          </p:nvPr>
        </p:nvSpPr>
        <p:spPr>
          <a:xfrm>
            <a:off x="3347864" y="3573016"/>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30" name="Text Placeholder 3"/>
          <p:cNvSpPr>
            <a:spLocks noGrp="1"/>
          </p:cNvSpPr>
          <p:nvPr>
            <p:ph type="body" sz="half" idx="40"/>
          </p:nvPr>
        </p:nvSpPr>
        <p:spPr>
          <a:xfrm>
            <a:off x="2483768" y="4941168"/>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31" name="Text Placeholder 3"/>
          <p:cNvSpPr>
            <a:spLocks noGrp="1"/>
          </p:cNvSpPr>
          <p:nvPr>
            <p:ph type="body" sz="half" idx="41"/>
          </p:nvPr>
        </p:nvSpPr>
        <p:spPr>
          <a:xfrm>
            <a:off x="3347864" y="4941168"/>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32" name="Text Placeholder 3"/>
          <p:cNvSpPr>
            <a:spLocks noGrp="1"/>
          </p:cNvSpPr>
          <p:nvPr>
            <p:ph type="body" sz="half" idx="42"/>
          </p:nvPr>
        </p:nvSpPr>
        <p:spPr>
          <a:xfrm>
            <a:off x="6948264" y="764704"/>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33" name="Text Placeholder 3"/>
          <p:cNvSpPr>
            <a:spLocks noGrp="1"/>
          </p:cNvSpPr>
          <p:nvPr>
            <p:ph type="body" sz="half" idx="43"/>
          </p:nvPr>
        </p:nvSpPr>
        <p:spPr>
          <a:xfrm>
            <a:off x="7812360" y="764704"/>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34" name="Text Placeholder 3"/>
          <p:cNvSpPr>
            <a:spLocks noGrp="1"/>
          </p:cNvSpPr>
          <p:nvPr>
            <p:ph type="body" sz="half" idx="44"/>
          </p:nvPr>
        </p:nvSpPr>
        <p:spPr>
          <a:xfrm>
            <a:off x="6948264" y="2204864"/>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35" name="Text Placeholder 3"/>
          <p:cNvSpPr>
            <a:spLocks noGrp="1"/>
          </p:cNvSpPr>
          <p:nvPr>
            <p:ph type="body" sz="half" idx="45"/>
          </p:nvPr>
        </p:nvSpPr>
        <p:spPr>
          <a:xfrm>
            <a:off x="7812360" y="2204864"/>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36" name="Text Placeholder 3"/>
          <p:cNvSpPr>
            <a:spLocks noGrp="1"/>
          </p:cNvSpPr>
          <p:nvPr>
            <p:ph type="body" sz="half" idx="46"/>
          </p:nvPr>
        </p:nvSpPr>
        <p:spPr>
          <a:xfrm>
            <a:off x="6948264" y="3501008"/>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37" name="Text Placeholder 3"/>
          <p:cNvSpPr>
            <a:spLocks noGrp="1"/>
          </p:cNvSpPr>
          <p:nvPr>
            <p:ph type="body" sz="half" idx="47"/>
          </p:nvPr>
        </p:nvSpPr>
        <p:spPr>
          <a:xfrm>
            <a:off x="7812360" y="3501008"/>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38" name="Text Placeholder 3"/>
          <p:cNvSpPr>
            <a:spLocks noGrp="1"/>
          </p:cNvSpPr>
          <p:nvPr>
            <p:ph type="body" sz="half" idx="48"/>
          </p:nvPr>
        </p:nvSpPr>
        <p:spPr>
          <a:xfrm>
            <a:off x="6948264" y="4869160"/>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
        <p:nvSpPr>
          <p:cNvPr id="39" name="Text Placeholder 3"/>
          <p:cNvSpPr>
            <a:spLocks noGrp="1"/>
          </p:cNvSpPr>
          <p:nvPr>
            <p:ph type="body" sz="half" idx="49"/>
          </p:nvPr>
        </p:nvSpPr>
        <p:spPr>
          <a:xfrm>
            <a:off x="7812360" y="4869160"/>
            <a:ext cx="3596353" cy="417156"/>
          </a:xfrm>
          <a:solidFill>
            <a:schemeClr val="bg1"/>
          </a:solidFill>
        </p:spPr>
        <p:txBody>
          <a:bodyPr wrap="none">
            <a:spAutoFit/>
          </a:bodyPr>
          <a:lstStyle>
            <a:lvl1pPr marL="0" indent="0">
              <a:buNone/>
              <a:defRPr sz="2200"/>
            </a:lvl1pPr>
            <a:lvl2pPr marL="389190" indent="0">
              <a:buNone/>
              <a:defRPr sz="1000"/>
            </a:lvl2pPr>
            <a:lvl3pPr marL="778380" indent="0">
              <a:buNone/>
              <a:defRPr sz="900"/>
            </a:lvl3pPr>
            <a:lvl4pPr marL="1167569" indent="0">
              <a:buNone/>
              <a:defRPr sz="800"/>
            </a:lvl4pPr>
            <a:lvl5pPr marL="1556759" indent="0">
              <a:buNone/>
              <a:defRPr sz="800"/>
            </a:lvl5pPr>
            <a:lvl6pPr marL="1945949" indent="0">
              <a:buNone/>
              <a:defRPr sz="800"/>
            </a:lvl6pPr>
            <a:lvl7pPr marL="2335139" indent="0">
              <a:buNone/>
              <a:defRPr sz="800"/>
            </a:lvl7pPr>
            <a:lvl8pPr marL="2724329" indent="0">
              <a:buNone/>
              <a:defRPr sz="800"/>
            </a:lvl8pPr>
            <a:lvl9pPr marL="3113519" indent="0">
              <a:buNone/>
              <a:defRPr sz="800"/>
            </a:lvl9pPr>
          </a:lstStyle>
          <a:p>
            <a:pPr lvl="0"/>
            <a:r>
              <a:rPr lang="en-US"/>
              <a:t>Click to edit Master text styles</a:t>
            </a:r>
          </a:p>
        </p:txBody>
      </p:sp>
    </p:spTree>
    <p:extLst>
      <p:ext uri="{BB962C8B-B14F-4D97-AF65-F5344CB8AC3E}">
        <p14:creationId xmlns:p14="http://schemas.microsoft.com/office/powerpoint/2010/main" val="188393635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pPr>
              <a:defRPr/>
            </a:pPr>
            <a:fld id="{DEF5E740-633F-4801-A4CC-633E0EC311E9}" type="datetimeFigureOut">
              <a:rPr lang="en-GB" smtClean="0">
                <a:solidFill>
                  <a:prstClr val="black">
                    <a:tint val="75000"/>
                  </a:prstClr>
                </a:solidFill>
              </a:rPr>
              <a:pPr>
                <a:defRPr/>
              </a:pPr>
              <a:t>30/06/2020</a:t>
            </a:fld>
            <a:endParaRPr lang="en-GB"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GB"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DFD72230-8772-43F9-8B2C-3BAE358D09A0}" type="slidenum">
              <a:rPr lang="en-GB" smtClean="0">
                <a:solidFill>
                  <a:prstClr val="black">
                    <a:tint val="75000"/>
                  </a:prstClr>
                </a:solidFill>
              </a:rPr>
              <a:pPr>
                <a:defRPr/>
              </a:pPr>
              <a:t>‹#›</a:t>
            </a:fld>
            <a:endParaRPr lang="en-GB" dirty="0">
              <a:solidFill>
                <a:prstClr val="black">
                  <a:tint val="75000"/>
                </a:prstClr>
              </a:solidFill>
            </a:endParaRPr>
          </a:p>
        </p:txBody>
      </p:sp>
    </p:spTree>
    <p:extLst>
      <p:ext uri="{BB962C8B-B14F-4D97-AF65-F5344CB8AC3E}">
        <p14:creationId xmlns:p14="http://schemas.microsoft.com/office/powerpoint/2010/main" val="311028526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1_seating plan">
    <p:spTree>
      <p:nvGrpSpPr>
        <p:cNvPr id="1" name=""/>
        <p:cNvGrpSpPr/>
        <p:nvPr/>
      </p:nvGrpSpPr>
      <p:grpSpPr>
        <a:xfrm>
          <a:off x="0" y="0"/>
          <a:ext cx="0" cy="0"/>
          <a:chOff x="0" y="0"/>
          <a:chExt cx="0" cy="0"/>
        </a:xfrm>
      </p:grpSpPr>
      <p:sp>
        <p:nvSpPr>
          <p:cNvPr id="2" name="Title 1"/>
          <p:cNvSpPr>
            <a:spLocks noGrp="1"/>
          </p:cNvSpPr>
          <p:nvPr>
            <p:ph type="title"/>
          </p:nvPr>
        </p:nvSpPr>
        <p:spPr>
          <a:xfrm>
            <a:off x="2843808" y="5695950"/>
            <a:ext cx="3394720" cy="1162050"/>
          </a:xfrm>
        </p:spPr>
        <p:txBody>
          <a:bodyPr anchor="b">
            <a:noAutofit/>
          </a:bodyPr>
          <a:lstStyle>
            <a:lvl1pPr algn="l">
              <a:defRPr sz="3200" b="1"/>
            </a:lvl1pPr>
          </a:lstStyle>
          <a:p>
            <a:r>
              <a:rPr lang="en-US"/>
              <a:t>Click to edit Master title style</a:t>
            </a:r>
            <a:endParaRPr lang="en-GB" dirty="0"/>
          </a:p>
        </p:txBody>
      </p:sp>
      <p:sp>
        <p:nvSpPr>
          <p:cNvPr id="4" name="Text Placeholder 3"/>
          <p:cNvSpPr>
            <a:spLocks noGrp="1"/>
          </p:cNvSpPr>
          <p:nvPr>
            <p:ph type="body" sz="half" idx="2" hasCustomPrompt="1"/>
          </p:nvPr>
        </p:nvSpPr>
        <p:spPr>
          <a:xfrm>
            <a:off x="2411760" y="1"/>
            <a:ext cx="3600400" cy="404664"/>
          </a:xfrm>
          <a:ln>
            <a:solidFill>
              <a:schemeClr val="tx1"/>
            </a:solidFill>
          </a:ln>
        </p:spPr>
        <p:txBody>
          <a:bodyPr>
            <a:normAutofit/>
          </a:bodyPr>
          <a:lstStyle>
            <a:lvl1pPr marL="0" indent="0" algn="ctr">
              <a:buNone/>
              <a:defRPr sz="2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Seating plan</a:t>
            </a:r>
          </a:p>
        </p:txBody>
      </p:sp>
      <p:sp>
        <p:nvSpPr>
          <p:cNvPr id="5" name="Date Placeholder 4"/>
          <p:cNvSpPr>
            <a:spLocks noGrp="1"/>
          </p:cNvSpPr>
          <p:nvPr>
            <p:ph type="dt" sz="half" idx="10"/>
          </p:nvPr>
        </p:nvSpPr>
        <p:spPr/>
        <p:txBody>
          <a:bodyPr/>
          <a:lstStyle/>
          <a:p>
            <a:pPr>
              <a:defRPr/>
            </a:pPr>
            <a:endParaRPr lang="en-GB"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GB" dirty="0">
              <a:solidFill>
                <a:prstClr val="black">
                  <a:tint val="75000"/>
                </a:prstClr>
              </a:solidFill>
            </a:endParaRPr>
          </a:p>
        </p:txBody>
      </p:sp>
      <p:sp>
        <p:nvSpPr>
          <p:cNvPr id="7" name="Slide Number Placeholder 6"/>
          <p:cNvSpPr>
            <a:spLocks noGrp="1"/>
          </p:cNvSpPr>
          <p:nvPr>
            <p:ph type="sldNum" sz="quarter" idx="12"/>
          </p:nvPr>
        </p:nvSpPr>
        <p:spPr>
          <a:xfrm>
            <a:off x="6553201" y="6356352"/>
            <a:ext cx="2133600" cy="365125"/>
          </a:xfrm>
        </p:spPr>
        <p:txBody>
          <a:bodyPr/>
          <a:lstStyle/>
          <a:p>
            <a:pPr>
              <a:defRPr/>
            </a:pPr>
            <a:fld id="{0AC36964-E60A-41C7-8739-1DBF88670913}" type="slidenum">
              <a:rPr lang="en-GB" smtClean="0">
                <a:solidFill>
                  <a:prstClr val="black">
                    <a:tint val="75000"/>
                  </a:prstClr>
                </a:solidFill>
              </a:rPr>
              <a:pPr>
                <a:defRPr/>
              </a:pPr>
              <a:t>‹#›</a:t>
            </a:fld>
            <a:endParaRPr lang="en-GB" dirty="0">
              <a:solidFill>
                <a:prstClr val="black">
                  <a:tint val="75000"/>
                </a:prstClr>
              </a:solidFill>
            </a:endParaRPr>
          </a:p>
        </p:txBody>
      </p:sp>
      <p:grpSp>
        <p:nvGrpSpPr>
          <p:cNvPr id="3" name="Group 20"/>
          <p:cNvGrpSpPr/>
          <p:nvPr/>
        </p:nvGrpSpPr>
        <p:grpSpPr>
          <a:xfrm>
            <a:off x="3563888" y="1916832"/>
            <a:ext cx="2088232" cy="2664296"/>
            <a:chOff x="3491880" y="1556792"/>
            <a:chExt cx="2160240" cy="2736304"/>
          </a:xfrm>
        </p:grpSpPr>
        <p:sp>
          <p:nvSpPr>
            <p:cNvPr id="12" name="Rectangle 11"/>
            <p:cNvSpPr/>
            <p:nvPr userDrawn="1"/>
          </p:nvSpPr>
          <p:spPr>
            <a:xfrm>
              <a:off x="3491880" y="1556792"/>
              <a:ext cx="2160240" cy="2736304"/>
            </a:xfrm>
            <a:prstGeom prst="rect">
              <a:avLst/>
            </a:prstGeom>
            <a:no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dirty="0">
                <a:solidFill>
                  <a:prstClr val="black"/>
                </a:solidFill>
              </a:endParaRPr>
            </a:p>
          </p:txBody>
        </p:sp>
        <p:cxnSp>
          <p:nvCxnSpPr>
            <p:cNvPr id="14" name="Straight Connector 13"/>
            <p:cNvCxnSpPr/>
            <p:nvPr userDrawn="1"/>
          </p:nvCxnSpPr>
          <p:spPr>
            <a:xfrm>
              <a:off x="3491880" y="3356992"/>
              <a:ext cx="216024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a:endCxn id="12" idx="0"/>
            </p:cNvCxnSpPr>
            <p:nvPr userDrawn="1"/>
          </p:nvCxnSpPr>
          <p:spPr>
            <a:xfrm rot="5400000" flipH="1" flipV="1">
              <a:off x="3671900" y="2456892"/>
              <a:ext cx="18002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8" name="Group 22"/>
          <p:cNvGrpSpPr/>
          <p:nvPr/>
        </p:nvGrpSpPr>
        <p:grpSpPr>
          <a:xfrm rot="18806061">
            <a:off x="6401267" y="765916"/>
            <a:ext cx="2122782" cy="2620932"/>
            <a:chOff x="3491880" y="1556792"/>
            <a:chExt cx="2160240" cy="2736304"/>
          </a:xfrm>
        </p:grpSpPr>
        <p:sp>
          <p:nvSpPr>
            <p:cNvPr id="24" name="Rectangle 23"/>
            <p:cNvSpPr/>
            <p:nvPr userDrawn="1"/>
          </p:nvSpPr>
          <p:spPr>
            <a:xfrm>
              <a:off x="3491880" y="1556792"/>
              <a:ext cx="2160240" cy="2736304"/>
            </a:xfrm>
            <a:prstGeom prst="rect">
              <a:avLst/>
            </a:prstGeom>
            <a:no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dirty="0">
                <a:solidFill>
                  <a:prstClr val="black"/>
                </a:solidFill>
              </a:endParaRPr>
            </a:p>
          </p:txBody>
        </p:sp>
        <p:cxnSp>
          <p:nvCxnSpPr>
            <p:cNvPr id="25" name="Straight Connector 24"/>
            <p:cNvCxnSpPr/>
            <p:nvPr userDrawn="1"/>
          </p:nvCxnSpPr>
          <p:spPr>
            <a:xfrm>
              <a:off x="3491880" y="3356992"/>
              <a:ext cx="216024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a:endCxn id="24" idx="0"/>
            </p:cNvCxnSpPr>
            <p:nvPr userDrawn="1"/>
          </p:nvCxnSpPr>
          <p:spPr>
            <a:xfrm rot="5400000" flipH="1" flipV="1">
              <a:off x="3671900" y="2456892"/>
              <a:ext cx="18002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9" name="Group 26"/>
          <p:cNvGrpSpPr/>
          <p:nvPr/>
        </p:nvGrpSpPr>
        <p:grpSpPr>
          <a:xfrm rot="2765842">
            <a:off x="1035284" y="3700908"/>
            <a:ext cx="2088232" cy="2664296"/>
            <a:chOff x="3491880" y="1556792"/>
            <a:chExt cx="2160240" cy="2736304"/>
          </a:xfrm>
        </p:grpSpPr>
        <p:sp>
          <p:nvSpPr>
            <p:cNvPr id="28" name="Rectangle 27"/>
            <p:cNvSpPr/>
            <p:nvPr userDrawn="1"/>
          </p:nvSpPr>
          <p:spPr>
            <a:xfrm>
              <a:off x="3491880" y="1556792"/>
              <a:ext cx="2160240" cy="2736304"/>
            </a:xfrm>
            <a:prstGeom prst="rect">
              <a:avLst/>
            </a:prstGeom>
            <a:no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dirty="0">
                <a:solidFill>
                  <a:prstClr val="black"/>
                </a:solidFill>
              </a:endParaRPr>
            </a:p>
          </p:txBody>
        </p:sp>
        <p:cxnSp>
          <p:nvCxnSpPr>
            <p:cNvPr id="29" name="Straight Connector 28"/>
            <p:cNvCxnSpPr/>
            <p:nvPr userDrawn="1"/>
          </p:nvCxnSpPr>
          <p:spPr>
            <a:xfrm>
              <a:off x="3491880" y="3356992"/>
              <a:ext cx="216024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a:endCxn id="28" idx="0"/>
            </p:cNvCxnSpPr>
            <p:nvPr userDrawn="1"/>
          </p:nvCxnSpPr>
          <p:spPr>
            <a:xfrm rot="5400000" flipH="1" flipV="1">
              <a:off x="3671900" y="2456892"/>
              <a:ext cx="18002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0" name="Group 30"/>
          <p:cNvGrpSpPr/>
          <p:nvPr/>
        </p:nvGrpSpPr>
        <p:grpSpPr>
          <a:xfrm rot="2737329">
            <a:off x="638270" y="822486"/>
            <a:ext cx="2088232" cy="2664296"/>
            <a:chOff x="3491880" y="1556792"/>
            <a:chExt cx="2160240" cy="2736304"/>
          </a:xfrm>
        </p:grpSpPr>
        <p:sp>
          <p:nvSpPr>
            <p:cNvPr id="32" name="Rectangle 31"/>
            <p:cNvSpPr/>
            <p:nvPr userDrawn="1"/>
          </p:nvSpPr>
          <p:spPr>
            <a:xfrm>
              <a:off x="3491880" y="1556792"/>
              <a:ext cx="2160240" cy="2736304"/>
            </a:xfrm>
            <a:prstGeom prst="rect">
              <a:avLst/>
            </a:prstGeom>
            <a:no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dirty="0">
                <a:solidFill>
                  <a:prstClr val="black"/>
                </a:solidFill>
              </a:endParaRPr>
            </a:p>
          </p:txBody>
        </p:sp>
        <p:cxnSp>
          <p:nvCxnSpPr>
            <p:cNvPr id="33" name="Straight Connector 32"/>
            <p:cNvCxnSpPr/>
            <p:nvPr userDrawn="1"/>
          </p:nvCxnSpPr>
          <p:spPr>
            <a:xfrm>
              <a:off x="3491880" y="3356992"/>
              <a:ext cx="216024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a:endCxn id="32" idx="0"/>
            </p:cNvCxnSpPr>
            <p:nvPr userDrawn="1"/>
          </p:nvCxnSpPr>
          <p:spPr>
            <a:xfrm rot="5400000" flipH="1" flipV="1">
              <a:off x="3671900" y="2456892"/>
              <a:ext cx="18002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1" name="Group 34"/>
          <p:cNvGrpSpPr/>
          <p:nvPr/>
        </p:nvGrpSpPr>
        <p:grpSpPr>
          <a:xfrm rot="18806061">
            <a:off x="6128055" y="3718244"/>
            <a:ext cx="2122782" cy="2620932"/>
            <a:chOff x="3491880" y="1556792"/>
            <a:chExt cx="2160240" cy="2736304"/>
          </a:xfrm>
        </p:grpSpPr>
        <p:sp>
          <p:nvSpPr>
            <p:cNvPr id="36" name="Rectangle 35"/>
            <p:cNvSpPr/>
            <p:nvPr userDrawn="1"/>
          </p:nvSpPr>
          <p:spPr>
            <a:xfrm>
              <a:off x="3491880" y="1556792"/>
              <a:ext cx="2160240" cy="2736304"/>
            </a:xfrm>
            <a:prstGeom prst="rect">
              <a:avLst/>
            </a:prstGeom>
            <a:no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dirty="0">
                <a:solidFill>
                  <a:prstClr val="black"/>
                </a:solidFill>
              </a:endParaRPr>
            </a:p>
          </p:txBody>
        </p:sp>
        <p:cxnSp>
          <p:nvCxnSpPr>
            <p:cNvPr id="37" name="Straight Connector 36"/>
            <p:cNvCxnSpPr/>
            <p:nvPr userDrawn="1"/>
          </p:nvCxnSpPr>
          <p:spPr>
            <a:xfrm>
              <a:off x="3491880" y="3356992"/>
              <a:ext cx="216024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a:endCxn id="36" idx="0"/>
            </p:cNvCxnSpPr>
            <p:nvPr userDrawn="1"/>
          </p:nvCxnSpPr>
          <p:spPr>
            <a:xfrm rot="5400000" flipH="1" flipV="1">
              <a:off x="3671900" y="2456892"/>
              <a:ext cx="18002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9013440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2" Type="http://schemas.openxmlformats.org/officeDocument/2006/relationships/slideLayout" Target="../slideLayouts/slideLayout18.xml"/><Relationship Id="rId16" Type="http://schemas.openxmlformats.org/officeDocument/2006/relationships/theme" Target="../theme/theme2.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slideLayout" Target="../slideLayouts/slideLayout3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9.xml"/><Relationship Id="rId13" Type="http://schemas.openxmlformats.org/officeDocument/2006/relationships/slideLayout" Target="../slideLayouts/slideLayout44.xml"/><Relationship Id="rId3" Type="http://schemas.openxmlformats.org/officeDocument/2006/relationships/slideLayout" Target="../slideLayouts/slideLayout34.xml"/><Relationship Id="rId7" Type="http://schemas.openxmlformats.org/officeDocument/2006/relationships/slideLayout" Target="../slideLayouts/slideLayout38.xml"/><Relationship Id="rId12" Type="http://schemas.openxmlformats.org/officeDocument/2006/relationships/slideLayout" Target="../slideLayouts/slideLayout43.xml"/><Relationship Id="rId2" Type="http://schemas.openxmlformats.org/officeDocument/2006/relationships/slideLayout" Target="../slideLayouts/slideLayout33.xml"/><Relationship Id="rId16" Type="http://schemas.openxmlformats.org/officeDocument/2006/relationships/theme" Target="../theme/theme3.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5" Type="http://schemas.openxmlformats.org/officeDocument/2006/relationships/slideLayout" Target="../slideLayouts/slideLayout36.xml"/><Relationship Id="rId15" Type="http://schemas.openxmlformats.org/officeDocument/2006/relationships/slideLayout" Target="../slideLayouts/slideLayout46.xml"/><Relationship Id="rId10" Type="http://schemas.openxmlformats.org/officeDocument/2006/relationships/slideLayout" Target="../slideLayouts/slideLayout41.xml"/><Relationship Id="rId4" Type="http://schemas.openxmlformats.org/officeDocument/2006/relationships/slideLayout" Target="../slideLayouts/slideLayout35.xml"/><Relationship Id="rId9" Type="http://schemas.openxmlformats.org/officeDocument/2006/relationships/slideLayout" Target="../slideLayouts/slideLayout40.xml"/><Relationship Id="rId14" Type="http://schemas.openxmlformats.org/officeDocument/2006/relationships/slideLayout" Target="../slideLayouts/slideLayout4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99CC00">
            <a:alpha val="0"/>
          </a:srgb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9"/>
            <a:ext cx="8229600" cy="1143000"/>
          </a:xfrm>
          <a:prstGeom prst="rect">
            <a:avLst/>
          </a:prstGeom>
        </p:spPr>
        <p:txBody>
          <a:bodyPr vert="horz" lIns="77843" tIns="38921" rIns="77843" bIns="38921"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2"/>
            <a:ext cx="8229600" cy="4525963"/>
          </a:xfrm>
          <a:prstGeom prst="rect">
            <a:avLst/>
          </a:prstGeom>
        </p:spPr>
        <p:txBody>
          <a:bodyPr vert="horz" lIns="77843" tIns="38921" rIns="77843" bIns="38921"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2" y="6356352"/>
            <a:ext cx="2133600" cy="365125"/>
          </a:xfrm>
          <a:prstGeom prst="rect">
            <a:avLst/>
          </a:prstGeom>
        </p:spPr>
        <p:txBody>
          <a:bodyPr vert="horz" lIns="77843" tIns="38921" rIns="77843" bIns="38921" rtlCol="0" anchor="ctr"/>
          <a:lstStyle>
            <a:lvl1pPr algn="l">
              <a:defRPr sz="1000">
                <a:solidFill>
                  <a:schemeClr val="tx1">
                    <a:tint val="75000"/>
                  </a:schemeClr>
                </a:solidFill>
              </a:defRPr>
            </a:lvl1pPr>
          </a:lstStyle>
          <a:p>
            <a:fld id="{EB7B9A00-7013-4CDD-99FC-9A867173AC23}" type="datetimeFigureOut">
              <a:rPr lang="en-GB" smtClean="0"/>
              <a:pPr/>
              <a:t>30/06/2020</a:t>
            </a:fld>
            <a:endParaRPr lang="en-GB" dirty="0"/>
          </a:p>
        </p:txBody>
      </p:sp>
      <p:sp>
        <p:nvSpPr>
          <p:cNvPr id="5" name="Footer Placeholder 4"/>
          <p:cNvSpPr>
            <a:spLocks noGrp="1"/>
          </p:cNvSpPr>
          <p:nvPr>
            <p:ph type="ftr" sz="quarter" idx="3"/>
          </p:nvPr>
        </p:nvSpPr>
        <p:spPr>
          <a:xfrm>
            <a:off x="3124202" y="6356352"/>
            <a:ext cx="2895600" cy="365125"/>
          </a:xfrm>
          <a:prstGeom prst="rect">
            <a:avLst/>
          </a:prstGeom>
        </p:spPr>
        <p:txBody>
          <a:bodyPr vert="horz" lIns="77843" tIns="38921" rIns="77843" bIns="38921" rtlCol="0" anchor="ctr"/>
          <a:lstStyle>
            <a:lvl1pPr algn="ctr">
              <a:defRPr sz="10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6553201" y="6356352"/>
            <a:ext cx="2133600" cy="365125"/>
          </a:xfrm>
          <a:prstGeom prst="rect">
            <a:avLst/>
          </a:prstGeom>
        </p:spPr>
        <p:txBody>
          <a:bodyPr vert="horz" lIns="77843" tIns="38921" rIns="77843" bIns="38921" rtlCol="0" anchor="ctr"/>
          <a:lstStyle>
            <a:lvl1pPr algn="r">
              <a:defRPr sz="1000">
                <a:solidFill>
                  <a:schemeClr val="tx1">
                    <a:tint val="75000"/>
                  </a:schemeClr>
                </a:solidFill>
              </a:defRPr>
            </a:lvl1pPr>
          </a:lstStyle>
          <a:p>
            <a:fld id="{62E3A39D-CE15-45FA-A3FF-04CAFBE4CD16}" type="slidenum">
              <a:rPr lang="en-GB" smtClean="0"/>
              <a:pPr/>
              <a:t>‹#›</a:t>
            </a:fld>
            <a:endParaRPr lang="en-GB" dirty="0"/>
          </a:p>
        </p:txBody>
      </p:sp>
    </p:spTree>
    <p:extLst>
      <p:ext uri="{BB962C8B-B14F-4D97-AF65-F5344CB8AC3E}">
        <p14:creationId xmlns:p14="http://schemas.microsoft.com/office/powerpoint/2010/main" val="389708308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6" r:id="rId15"/>
    <p:sldLayoutId id="2147483709" r:id="rId16"/>
  </p:sldLayoutIdLst>
  <p:txStyles>
    <p:titleStyle>
      <a:lvl1pPr algn="ctr" defTabSz="778429" rtl="0" eaLnBrk="1" latinLnBrk="0" hangingPunct="1">
        <a:spcBef>
          <a:spcPct val="0"/>
        </a:spcBef>
        <a:buNone/>
        <a:defRPr sz="3700" kern="1200">
          <a:solidFill>
            <a:schemeClr val="tx1"/>
          </a:solidFill>
          <a:latin typeface="+mj-lt"/>
          <a:ea typeface="+mj-ea"/>
          <a:cs typeface="+mj-cs"/>
        </a:defRPr>
      </a:lvl1pPr>
    </p:titleStyle>
    <p:bodyStyle>
      <a:lvl1pPr marL="291911" indent="-291911" algn="l" defTabSz="778429" rtl="0" eaLnBrk="1" latinLnBrk="0" hangingPunct="1">
        <a:spcBef>
          <a:spcPct val="20000"/>
        </a:spcBef>
        <a:buFont typeface="Arial" pitchFamily="34" charset="0"/>
        <a:buChar char="•"/>
        <a:defRPr sz="2700" kern="1200">
          <a:solidFill>
            <a:schemeClr val="tx1"/>
          </a:solidFill>
          <a:latin typeface="+mn-lt"/>
          <a:ea typeface="+mn-ea"/>
          <a:cs typeface="+mn-cs"/>
        </a:defRPr>
      </a:lvl1pPr>
      <a:lvl2pPr marL="632473" indent="-243259" algn="l" defTabSz="778429"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973036" indent="-194607" algn="l" defTabSz="778429"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362250" indent="-194607" algn="l" defTabSz="778429" rtl="0" eaLnBrk="1" latinLnBrk="0" hangingPunct="1">
        <a:spcBef>
          <a:spcPct val="20000"/>
        </a:spcBef>
        <a:buFont typeface="Arial" pitchFamily="34" charset="0"/>
        <a:buChar char="–"/>
        <a:defRPr sz="1700" kern="1200">
          <a:solidFill>
            <a:schemeClr val="tx1"/>
          </a:solidFill>
          <a:latin typeface="+mn-lt"/>
          <a:ea typeface="+mn-ea"/>
          <a:cs typeface="+mn-cs"/>
        </a:defRPr>
      </a:lvl4pPr>
      <a:lvl5pPr marL="1751465" indent="-194607" algn="l" defTabSz="778429" rtl="0" eaLnBrk="1" latinLnBrk="0" hangingPunct="1">
        <a:spcBef>
          <a:spcPct val="20000"/>
        </a:spcBef>
        <a:buFont typeface="Arial" pitchFamily="34" charset="0"/>
        <a:buChar char="»"/>
        <a:defRPr sz="1700" kern="1200">
          <a:solidFill>
            <a:schemeClr val="tx1"/>
          </a:solidFill>
          <a:latin typeface="+mn-lt"/>
          <a:ea typeface="+mn-ea"/>
          <a:cs typeface="+mn-cs"/>
        </a:defRPr>
      </a:lvl5pPr>
      <a:lvl6pPr marL="2140679" indent="-194607" algn="l" defTabSz="778429" rtl="0" eaLnBrk="1" latinLnBrk="0" hangingPunct="1">
        <a:spcBef>
          <a:spcPct val="20000"/>
        </a:spcBef>
        <a:buFont typeface="Arial" pitchFamily="34" charset="0"/>
        <a:buChar char="•"/>
        <a:defRPr sz="1700" kern="1200">
          <a:solidFill>
            <a:schemeClr val="tx1"/>
          </a:solidFill>
          <a:latin typeface="+mn-lt"/>
          <a:ea typeface="+mn-ea"/>
          <a:cs typeface="+mn-cs"/>
        </a:defRPr>
      </a:lvl6pPr>
      <a:lvl7pPr marL="2529893" indent="-194607" algn="l" defTabSz="778429" rtl="0" eaLnBrk="1" latinLnBrk="0" hangingPunct="1">
        <a:spcBef>
          <a:spcPct val="20000"/>
        </a:spcBef>
        <a:buFont typeface="Arial" pitchFamily="34" charset="0"/>
        <a:buChar char="•"/>
        <a:defRPr sz="1700" kern="1200">
          <a:solidFill>
            <a:schemeClr val="tx1"/>
          </a:solidFill>
          <a:latin typeface="+mn-lt"/>
          <a:ea typeface="+mn-ea"/>
          <a:cs typeface="+mn-cs"/>
        </a:defRPr>
      </a:lvl7pPr>
      <a:lvl8pPr marL="2919108" indent="-194607" algn="l" defTabSz="778429" rtl="0" eaLnBrk="1" latinLnBrk="0" hangingPunct="1">
        <a:spcBef>
          <a:spcPct val="20000"/>
        </a:spcBef>
        <a:buFont typeface="Arial" pitchFamily="34" charset="0"/>
        <a:buChar char="•"/>
        <a:defRPr sz="1700" kern="1200">
          <a:solidFill>
            <a:schemeClr val="tx1"/>
          </a:solidFill>
          <a:latin typeface="+mn-lt"/>
          <a:ea typeface="+mn-ea"/>
          <a:cs typeface="+mn-cs"/>
        </a:defRPr>
      </a:lvl8pPr>
      <a:lvl9pPr marL="3308322" indent="-194607" algn="l" defTabSz="778429" rtl="0" eaLnBrk="1" latinLnBrk="0" hangingPunct="1">
        <a:spcBef>
          <a:spcPct val="20000"/>
        </a:spcBef>
        <a:buFont typeface="Arial" pitchFamily="34" charset="0"/>
        <a:buChar char="•"/>
        <a:defRPr sz="1700" kern="1200">
          <a:solidFill>
            <a:schemeClr val="tx1"/>
          </a:solidFill>
          <a:latin typeface="+mn-lt"/>
          <a:ea typeface="+mn-ea"/>
          <a:cs typeface="+mn-cs"/>
        </a:defRPr>
      </a:lvl9pPr>
    </p:bodyStyle>
    <p:otherStyle>
      <a:defPPr>
        <a:defRPr lang="en-US"/>
      </a:defPPr>
      <a:lvl1pPr marL="0" algn="l" defTabSz="778429" rtl="0" eaLnBrk="1" latinLnBrk="0" hangingPunct="1">
        <a:defRPr sz="1500" kern="1200">
          <a:solidFill>
            <a:schemeClr val="tx1"/>
          </a:solidFill>
          <a:latin typeface="+mn-lt"/>
          <a:ea typeface="+mn-ea"/>
          <a:cs typeface="+mn-cs"/>
        </a:defRPr>
      </a:lvl1pPr>
      <a:lvl2pPr marL="389214" algn="l" defTabSz="778429" rtl="0" eaLnBrk="1" latinLnBrk="0" hangingPunct="1">
        <a:defRPr sz="1500" kern="1200">
          <a:solidFill>
            <a:schemeClr val="tx1"/>
          </a:solidFill>
          <a:latin typeface="+mn-lt"/>
          <a:ea typeface="+mn-ea"/>
          <a:cs typeface="+mn-cs"/>
        </a:defRPr>
      </a:lvl2pPr>
      <a:lvl3pPr marL="778429" algn="l" defTabSz="778429" rtl="0" eaLnBrk="1" latinLnBrk="0" hangingPunct="1">
        <a:defRPr sz="1500" kern="1200">
          <a:solidFill>
            <a:schemeClr val="tx1"/>
          </a:solidFill>
          <a:latin typeface="+mn-lt"/>
          <a:ea typeface="+mn-ea"/>
          <a:cs typeface="+mn-cs"/>
        </a:defRPr>
      </a:lvl3pPr>
      <a:lvl4pPr marL="1167643" algn="l" defTabSz="778429" rtl="0" eaLnBrk="1" latinLnBrk="0" hangingPunct="1">
        <a:defRPr sz="1500" kern="1200">
          <a:solidFill>
            <a:schemeClr val="tx1"/>
          </a:solidFill>
          <a:latin typeface="+mn-lt"/>
          <a:ea typeface="+mn-ea"/>
          <a:cs typeface="+mn-cs"/>
        </a:defRPr>
      </a:lvl4pPr>
      <a:lvl5pPr marL="1556857" algn="l" defTabSz="778429" rtl="0" eaLnBrk="1" latinLnBrk="0" hangingPunct="1">
        <a:defRPr sz="1500" kern="1200">
          <a:solidFill>
            <a:schemeClr val="tx1"/>
          </a:solidFill>
          <a:latin typeface="+mn-lt"/>
          <a:ea typeface="+mn-ea"/>
          <a:cs typeface="+mn-cs"/>
        </a:defRPr>
      </a:lvl5pPr>
      <a:lvl6pPr marL="1946072" algn="l" defTabSz="778429" rtl="0" eaLnBrk="1" latinLnBrk="0" hangingPunct="1">
        <a:defRPr sz="1500" kern="1200">
          <a:solidFill>
            <a:schemeClr val="tx1"/>
          </a:solidFill>
          <a:latin typeface="+mn-lt"/>
          <a:ea typeface="+mn-ea"/>
          <a:cs typeface="+mn-cs"/>
        </a:defRPr>
      </a:lvl6pPr>
      <a:lvl7pPr marL="2335286" algn="l" defTabSz="778429" rtl="0" eaLnBrk="1" latinLnBrk="0" hangingPunct="1">
        <a:defRPr sz="1500" kern="1200">
          <a:solidFill>
            <a:schemeClr val="tx1"/>
          </a:solidFill>
          <a:latin typeface="+mn-lt"/>
          <a:ea typeface="+mn-ea"/>
          <a:cs typeface="+mn-cs"/>
        </a:defRPr>
      </a:lvl7pPr>
      <a:lvl8pPr marL="2724501" algn="l" defTabSz="778429" rtl="0" eaLnBrk="1" latinLnBrk="0" hangingPunct="1">
        <a:defRPr sz="1500" kern="1200">
          <a:solidFill>
            <a:schemeClr val="tx1"/>
          </a:solidFill>
          <a:latin typeface="+mn-lt"/>
          <a:ea typeface="+mn-ea"/>
          <a:cs typeface="+mn-cs"/>
        </a:defRPr>
      </a:lvl8pPr>
      <a:lvl9pPr marL="3113715" algn="l" defTabSz="778429" rtl="0" eaLnBrk="1" latinLnBrk="0" hangingPunct="1">
        <a:defRPr sz="15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99CC00">
            <a:alpha val="0"/>
          </a:srgb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9"/>
            <a:ext cx="8229600" cy="1143000"/>
          </a:xfrm>
          <a:prstGeom prst="rect">
            <a:avLst/>
          </a:prstGeom>
        </p:spPr>
        <p:txBody>
          <a:bodyPr vert="horz" lIns="77843" tIns="38921" rIns="77843" bIns="38921"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2"/>
            <a:ext cx="8229600" cy="4525963"/>
          </a:xfrm>
          <a:prstGeom prst="rect">
            <a:avLst/>
          </a:prstGeom>
        </p:spPr>
        <p:txBody>
          <a:bodyPr vert="horz" lIns="77843" tIns="38921" rIns="77843" bIns="38921"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2" y="6356352"/>
            <a:ext cx="2133600" cy="365125"/>
          </a:xfrm>
          <a:prstGeom prst="rect">
            <a:avLst/>
          </a:prstGeom>
        </p:spPr>
        <p:txBody>
          <a:bodyPr vert="horz" lIns="77843" tIns="38921" rIns="77843" bIns="38921" rtlCol="0" anchor="ctr"/>
          <a:lstStyle>
            <a:lvl1pPr algn="l">
              <a:defRPr sz="1000">
                <a:solidFill>
                  <a:schemeClr val="tx1">
                    <a:tint val="75000"/>
                  </a:schemeClr>
                </a:solidFill>
              </a:defRPr>
            </a:lvl1pPr>
          </a:lstStyle>
          <a:p>
            <a:pPr>
              <a:defRPr/>
            </a:pPr>
            <a:fld id="{3B274B84-6A8B-4B0D-BAF4-89AF953B49AD}" type="datetimeFigureOut">
              <a:rPr lang="en-GB" smtClean="0">
                <a:solidFill>
                  <a:prstClr val="black">
                    <a:tint val="75000"/>
                  </a:prstClr>
                </a:solidFill>
              </a:rPr>
              <a:pPr>
                <a:defRPr/>
              </a:pPr>
              <a:t>30/06/2020</a:t>
            </a:fld>
            <a:endParaRPr lang="en-GB" dirty="0">
              <a:solidFill>
                <a:prstClr val="black">
                  <a:tint val="75000"/>
                </a:prstClr>
              </a:solidFill>
            </a:endParaRPr>
          </a:p>
        </p:txBody>
      </p:sp>
      <p:sp>
        <p:nvSpPr>
          <p:cNvPr id="5" name="Footer Placeholder 4"/>
          <p:cNvSpPr>
            <a:spLocks noGrp="1"/>
          </p:cNvSpPr>
          <p:nvPr>
            <p:ph type="ftr" sz="quarter" idx="3"/>
          </p:nvPr>
        </p:nvSpPr>
        <p:spPr>
          <a:xfrm>
            <a:off x="3124202" y="6356352"/>
            <a:ext cx="2895600" cy="365125"/>
          </a:xfrm>
          <a:prstGeom prst="rect">
            <a:avLst/>
          </a:prstGeom>
        </p:spPr>
        <p:txBody>
          <a:bodyPr vert="horz" lIns="77843" tIns="38921" rIns="77843" bIns="38921" rtlCol="0" anchor="ctr"/>
          <a:lstStyle>
            <a:lvl1pPr algn="ctr">
              <a:defRPr sz="1000">
                <a:solidFill>
                  <a:schemeClr val="tx1">
                    <a:tint val="75000"/>
                  </a:schemeClr>
                </a:solidFill>
              </a:defRPr>
            </a:lvl1pPr>
          </a:lstStyle>
          <a:p>
            <a:pPr>
              <a:defRPr/>
            </a:pPr>
            <a:endParaRPr lang="en-GB" dirty="0">
              <a:solidFill>
                <a:prstClr val="black">
                  <a:tint val="75000"/>
                </a:prstClr>
              </a:solidFill>
            </a:endParaRPr>
          </a:p>
        </p:txBody>
      </p:sp>
      <p:sp>
        <p:nvSpPr>
          <p:cNvPr id="6" name="Slide Number Placeholder 5"/>
          <p:cNvSpPr>
            <a:spLocks noGrp="1"/>
          </p:cNvSpPr>
          <p:nvPr>
            <p:ph type="sldNum" sz="quarter" idx="4"/>
          </p:nvPr>
        </p:nvSpPr>
        <p:spPr>
          <a:xfrm>
            <a:off x="6553201" y="6356352"/>
            <a:ext cx="2133600" cy="365125"/>
          </a:xfrm>
          <a:prstGeom prst="rect">
            <a:avLst/>
          </a:prstGeom>
        </p:spPr>
        <p:txBody>
          <a:bodyPr vert="horz" lIns="77843" tIns="38921" rIns="77843" bIns="38921" rtlCol="0" anchor="ctr"/>
          <a:lstStyle>
            <a:lvl1pPr algn="r">
              <a:defRPr sz="1000">
                <a:solidFill>
                  <a:schemeClr val="tx1">
                    <a:tint val="75000"/>
                  </a:schemeClr>
                </a:solidFill>
              </a:defRPr>
            </a:lvl1pPr>
          </a:lstStyle>
          <a:p>
            <a:pPr>
              <a:defRPr/>
            </a:pPr>
            <a:fld id="{C3162B5D-4A66-4659-B3DB-F6D1FB27F8B2}" type="slidenum">
              <a:rPr lang="en-GB" smtClean="0">
                <a:solidFill>
                  <a:prstClr val="black">
                    <a:tint val="75000"/>
                  </a:prstClr>
                </a:solidFill>
              </a:rPr>
              <a:pPr>
                <a:defRPr/>
              </a:pPr>
              <a:t>‹#›</a:t>
            </a:fld>
            <a:endParaRPr lang="en-GB" dirty="0">
              <a:solidFill>
                <a:prstClr val="black">
                  <a:tint val="75000"/>
                </a:prstClr>
              </a:solidFill>
            </a:endParaRPr>
          </a:p>
        </p:txBody>
      </p:sp>
    </p:spTree>
    <p:extLst>
      <p:ext uri="{BB962C8B-B14F-4D97-AF65-F5344CB8AC3E}">
        <p14:creationId xmlns:p14="http://schemas.microsoft.com/office/powerpoint/2010/main" val="1482750889"/>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Lst>
  <p:txStyles>
    <p:titleStyle>
      <a:lvl1pPr algn="ctr" defTabSz="778429" rtl="0" eaLnBrk="1" latinLnBrk="0" hangingPunct="1">
        <a:spcBef>
          <a:spcPct val="0"/>
        </a:spcBef>
        <a:buNone/>
        <a:defRPr sz="3700" kern="1200">
          <a:solidFill>
            <a:schemeClr val="tx1"/>
          </a:solidFill>
          <a:latin typeface="+mj-lt"/>
          <a:ea typeface="+mj-ea"/>
          <a:cs typeface="+mj-cs"/>
        </a:defRPr>
      </a:lvl1pPr>
    </p:titleStyle>
    <p:bodyStyle>
      <a:lvl1pPr marL="291911" indent="-291911" algn="l" defTabSz="778429" rtl="0" eaLnBrk="1" latinLnBrk="0" hangingPunct="1">
        <a:spcBef>
          <a:spcPct val="20000"/>
        </a:spcBef>
        <a:buFont typeface="Arial" pitchFamily="34" charset="0"/>
        <a:buChar char="•"/>
        <a:defRPr sz="2700" kern="1200">
          <a:solidFill>
            <a:schemeClr val="tx1"/>
          </a:solidFill>
          <a:latin typeface="+mn-lt"/>
          <a:ea typeface="+mn-ea"/>
          <a:cs typeface="+mn-cs"/>
        </a:defRPr>
      </a:lvl1pPr>
      <a:lvl2pPr marL="632473" indent="-243259" algn="l" defTabSz="778429"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973036" indent="-194607" algn="l" defTabSz="778429"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362250" indent="-194607" algn="l" defTabSz="778429" rtl="0" eaLnBrk="1" latinLnBrk="0" hangingPunct="1">
        <a:spcBef>
          <a:spcPct val="20000"/>
        </a:spcBef>
        <a:buFont typeface="Arial" pitchFamily="34" charset="0"/>
        <a:buChar char="–"/>
        <a:defRPr sz="1700" kern="1200">
          <a:solidFill>
            <a:schemeClr val="tx1"/>
          </a:solidFill>
          <a:latin typeface="+mn-lt"/>
          <a:ea typeface="+mn-ea"/>
          <a:cs typeface="+mn-cs"/>
        </a:defRPr>
      </a:lvl4pPr>
      <a:lvl5pPr marL="1751465" indent="-194607" algn="l" defTabSz="778429" rtl="0" eaLnBrk="1" latinLnBrk="0" hangingPunct="1">
        <a:spcBef>
          <a:spcPct val="20000"/>
        </a:spcBef>
        <a:buFont typeface="Arial" pitchFamily="34" charset="0"/>
        <a:buChar char="»"/>
        <a:defRPr sz="1700" kern="1200">
          <a:solidFill>
            <a:schemeClr val="tx1"/>
          </a:solidFill>
          <a:latin typeface="+mn-lt"/>
          <a:ea typeface="+mn-ea"/>
          <a:cs typeface="+mn-cs"/>
        </a:defRPr>
      </a:lvl5pPr>
      <a:lvl6pPr marL="2140679" indent="-194607" algn="l" defTabSz="778429" rtl="0" eaLnBrk="1" latinLnBrk="0" hangingPunct="1">
        <a:spcBef>
          <a:spcPct val="20000"/>
        </a:spcBef>
        <a:buFont typeface="Arial" pitchFamily="34" charset="0"/>
        <a:buChar char="•"/>
        <a:defRPr sz="1700" kern="1200">
          <a:solidFill>
            <a:schemeClr val="tx1"/>
          </a:solidFill>
          <a:latin typeface="+mn-lt"/>
          <a:ea typeface="+mn-ea"/>
          <a:cs typeface="+mn-cs"/>
        </a:defRPr>
      </a:lvl6pPr>
      <a:lvl7pPr marL="2529893" indent="-194607" algn="l" defTabSz="778429" rtl="0" eaLnBrk="1" latinLnBrk="0" hangingPunct="1">
        <a:spcBef>
          <a:spcPct val="20000"/>
        </a:spcBef>
        <a:buFont typeface="Arial" pitchFamily="34" charset="0"/>
        <a:buChar char="•"/>
        <a:defRPr sz="1700" kern="1200">
          <a:solidFill>
            <a:schemeClr val="tx1"/>
          </a:solidFill>
          <a:latin typeface="+mn-lt"/>
          <a:ea typeface="+mn-ea"/>
          <a:cs typeface="+mn-cs"/>
        </a:defRPr>
      </a:lvl7pPr>
      <a:lvl8pPr marL="2919108" indent="-194607" algn="l" defTabSz="778429" rtl="0" eaLnBrk="1" latinLnBrk="0" hangingPunct="1">
        <a:spcBef>
          <a:spcPct val="20000"/>
        </a:spcBef>
        <a:buFont typeface="Arial" pitchFamily="34" charset="0"/>
        <a:buChar char="•"/>
        <a:defRPr sz="1700" kern="1200">
          <a:solidFill>
            <a:schemeClr val="tx1"/>
          </a:solidFill>
          <a:latin typeface="+mn-lt"/>
          <a:ea typeface="+mn-ea"/>
          <a:cs typeface="+mn-cs"/>
        </a:defRPr>
      </a:lvl8pPr>
      <a:lvl9pPr marL="3308322" indent="-194607" algn="l" defTabSz="778429" rtl="0" eaLnBrk="1" latinLnBrk="0" hangingPunct="1">
        <a:spcBef>
          <a:spcPct val="20000"/>
        </a:spcBef>
        <a:buFont typeface="Arial" pitchFamily="34" charset="0"/>
        <a:buChar char="•"/>
        <a:defRPr sz="1700" kern="1200">
          <a:solidFill>
            <a:schemeClr val="tx1"/>
          </a:solidFill>
          <a:latin typeface="+mn-lt"/>
          <a:ea typeface="+mn-ea"/>
          <a:cs typeface="+mn-cs"/>
        </a:defRPr>
      </a:lvl9pPr>
    </p:bodyStyle>
    <p:otherStyle>
      <a:defPPr>
        <a:defRPr lang="en-US"/>
      </a:defPPr>
      <a:lvl1pPr marL="0" algn="l" defTabSz="778429" rtl="0" eaLnBrk="1" latinLnBrk="0" hangingPunct="1">
        <a:defRPr sz="1500" kern="1200">
          <a:solidFill>
            <a:schemeClr val="tx1"/>
          </a:solidFill>
          <a:latin typeface="+mn-lt"/>
          <a:ea typeface="+mn-ea"/>
          <a:cs typeface="+mn-cs"/>
        </a:defRPr>
      </a:lvl1pPr>
      <a:lvl2pPr marL="389214" algn="l" defTabSz="778429" rtl="0" eaLnBrk="1" latinLnBrk="0" hangingPunct="1">
        <a:defRPr sz="1500" kern="1200">
          <a:solidFill>
            <a:schemeClr val="tx1"/>
          </a:solidFill>
          <a:latin typeface="+mn-lt"/>
          <a:ea typeface="+mn-ea"/>
          <a:cs typeface="+mn-cs"/>
        </a:defRPr>
      </a:lvl2pPr>
      <a:lvl3pPr marL="778429" algn="l" defTabSz="778429" rtl="0" eaLnBrk="1" latinLnBrk="0" hangingPunct="1">
        <a:defRPr sz="1500" kern="1200">
          <a:solidFill>
            <a:schemeClr val="tx1"/>
          </a:solidFill>
          <a:latin typeface="+mn-lt"/>
          <a:ea typeface="+mn-ea"/>
          <a:cs typeface="+mn-cs"/>
        </a:defRPr>
      </a:lvl3pPr>
      <a:lvl4pPr marL="1167643" algn="l" defTabSz="778429" rtl="0" eaLnBrk="1" latinLnBrk="0" hangingPunct="1">
        <a:defRPr sz="1500" kern="1200">
          <a:solidFill>
            <a:schemeClr val="tx1"/>
          </a:solidFill>
          <a:latin typeface="+mn-lt"/>
          <a:ea typeface="+mn-ea"/>
          <a:cs typeface="+mn-cs"/>
        </a:defRPr>
      </a:lvl4pPr>
      <a:lvl5pPr marL="1556857" algn="l" defTabSz="778429" rtl="0" eaLnBrk="1" latinLnBrk="0" hangingPunct="1">
        <a:defRPr sz="1500" kern="1200">
          <a:solidFill>
            <a:schemeClr val="tx1"/>
          </a:solidFill>
          <a:latin typeface="+mn-lt"/>
          <a:ea typeface="+mn-ea"/>
          <a:cs typeface="+mn-cs"/>
        </a:defRPr>
      </a:lvl5pPr>
      <a:lvl6pPr marL="1946072" algn="l" defTabSz="778429" rtl="0" eaLnBrk="1" latinLnBrk="0" hangingPunct="1">
        <a:defRPr sz="1500" kern="1200">
          <a:solidFill>
            <a:schemeClr val="tx1"/>
          </a:solidFill>
          <a:latin typeface="+mn-lt"/>
          <a:ea typeface="+mn-ea"/>
          <a:cs typeface="+mn-cs"/>
        </a:defRPr>
      </a:lvl6pPr>
      <a:lvl7pPr marL="2335286" algn="l" defTabSz="778429" rtl="0" eaLnBrk="1" latinLnBrk="0" hangingPunct="1">
        <a:defRPr sz="1500" kern="1200">
          <a:solidFill>
            <a:schemeClr val="tx1"/>
          </a:solidFill>
          <a:latin typeface="+mn-lt"/>
          <a:ea typeface="+mn-ea"/>
          <a:cs typeface="+mn-cs"/>
        </a:defRPr>
      </a:lvl7pPr>
      <a:lvl8pPr marL="2724501" algn="l" defTabSz="778429" rtl="0" eaLnBrk="1" latinLnBrk="0" hangingPunct="1">
        <a:defRPr sz="1500" kern="1200">
          <a:solidFill>
            <a:schemeClr val="tx1"/>
          </a:solidFill>
          <a:latin typeface="+mn-lt"/>
          <a:ea typeface="+mn-ea"/>
          <a:cs typeface="+mn-cs"/>
        </a:defRPr>
      </a:lvl8pPr>
      <a:lvl9pPr marL="3113715" algn="l" defTabSz="778429" rtl="0" eaLnBrk="1" latinLnBrk="0" hangingPunct="1">
        <a:defRPr sz="15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99CC00">
            <a:alpha val="0"/>
          </a:srgb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9"/>
            <a:ext cx="8229600" cy="1143000"/>
          </a:xfrm>
          <a:prstGeom prst="rect">
            <a:avLst/>
          </a:prstGeom>
        </p:spPr>
        <p:txBody>
          <a:bodyPr vert="horz" lIns="77843" tIns="38921" rIns="77843" bIns="38921"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2"/>
            <a:ext cx="8229600" cy="4525963"/>
          </a:xfrm>
          <a:prstGeom prst="rect">
            <a:avLst/>
          </a:prstGeom>
        </p:spPr>
        <p:txBody>
          <a:bodyPr vert="horz" lIns="77843" tIns="38921" rIns="77843" bIns="38921"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2" y="6356352"/>
            <a:ext cx="2133600" cy="365125"/>
          </a:xfrm>
          <a:prstGeom prst="rect">
            <a:avLst/>
          </a:prstGeom>
        </p:spPr>
        <p:txBody>
          <a:bodyPr vert="horz" lIns="77843" tIns="38921" rIns="77843" bIns="38921" rtlCol="0" anchor="ctr"/>
          <a:lstStyle>
            <a:lvl1pPr algn="l">
              <a:defRPr sz="1000">
                <a:solidFill>
                  <a:schemeClr val="tx1">
                    <a:tint val="75000"/>
                  </a:schemeClr>
                </a:solidFill>
              </a:defRPr>
            </a:lvl1pPr>
          </a:lstStyle>
          <a:p>
            <a:pPr>
              <a:defRPr/>
            </a:pPr>
            <a:fld id="{3B274B84-6A8B-4B0D-BAF4-89AF953B49AD}" type="datetimeFigureOut">
              <a:rPr lang="en-GB" smtClean="0">
                <a:solidFill>
                  <a:prstClr val="black">
                    <a:tint val="75000"/>
                  </a:prstClr>
                </a:solidFill>
              </a:rPr>
              <a:pPr>
                <a:defRPr/>
              </a:pPr>
              <a:t>30/06/2020</a:t>
            </a:fld>
            <a:endParaRPr lang="en-GB" dirty="0">
              <a:solidFill>
                <a:prstClr val="black">
                  <a:tint val="75000"/>
                </a:prstClr>
              </a:solidFill>
            </a:endParaRPr>
          </a:p>
        </p:txBody>
      </p:sp>
      <p:sp>
        <p:nvSpPr>
          <p:cNvPr id="5" name="Footer Placeholder 4"/>
          <p:cNvSpPr>
            <a:spLocks noGrp="1"/>
          </p:cNvSpPr>
          <p:nvPr>
            <p:ph type="ftr" sz="quarter" idx="3"/>
          </p:nvPr>
        </p:nvSpPr>
        <p:spPr>
          <a:xfrm>
            <a:off x="3124202" y="6356352"/>
            <a:ext cx="2895600" cy="365125"/>
          </a:xfrm>
          <a:prstGeom prst="rect">
            <a:avLst/>
          </a:prstGeom>
        </p:spPr>
        <p:txBody>
          <a:bodyPr vert="horz" lIns="77843" tIns="38921" rIns="77843" bIns="38921" rtlCol="0" anchor="ctr"/>
          <a:lstStyle>
            <a:lvl1pPr algn="ctr">
              <a:defRPr sz="1000">
                <a:solidFill>
                  <a:schemeClr val="tx1">
                    <a:tint val="75000"/>
                  </a:schemeClr>
                </a:solidFill>
              </a:defRPr>
            </a:lvl1pPr>
          </a:lstStyle>
          <a:p>
            <a:pPr>
              <a:defRPr/>
            </a:pPr>
            <a:endParaRPr lang="en-GB" dirty="0">
              <a:solidFill>
                <a:prstClr val="black">
                  <a:tint val="75000"/>
                </a:prstClr>
              </a:solidFill>
            </a:endParaRPr>
          </a:p>
        </p:txBody>
      </p:sp>
      <p:sp>
        <p:nvSpPr>
          <p:cNvPr id="6" name="Slide Number Placeholder 5"/>
          <p:cNvSpPr>
            <a:spLocks noGrp="1"/>
          </p:cNvSpPr>
          <p:nvPr>
            <p:ph type="sldNum" sz="quarter" idx="4"/>
          </p:nvPr>
        </p:nvSpPr>
        <p:spPr>
          <a:xfrm>
            <a:off x="6553201" y="6356352"/>
            <a:ext cx="2133600" cy="365125"/>
          </a:xfrm>
          <a:prstGeom prst="rect">
            <a:avLst/>
          </a:prstGeom>
        </p:spPr>
        <p:txBody>
          <a:bodyPr vert="horz" lIns="77843" tIns="38921" rIns="77843" bIns="38921" rtlCol="0" anchor="ctr"/>
          <a:lstStyle>
            <a:lvl1pPr algn="r">
              <a:defRPr sz="1000">
                <a:solidFill>
                  <a:schemeClr val="tx1">
                    <a:tint val="75000"/>
                  </a:schemeClr>
                </a:solidFill>
              </a:defRPr>
            </a:lvl1pPr>
          </a:lstStyle>
          <a:p>
            <a:pPr>
              <a:defRPr/>
            </a:pPr>
            <a:fld id="{C3162B5D-4A66-4659-B3DB-F6D1FB27F8B2}" type="slidenum">
              <a:rPr lang="en-GB" smtClean="0">
                <a:solidFill>
                  <a:prstClr val="black">
                    <a:tint val="75000"/>
                  </a:prstClr>
                </a:solidFill>
              </a:rPr>
              <a:pPr>
                <a:defRPr/>
              </a:pPr>
              <a:t>‹#›</a:t>
            </a:fld>
            <a:endParaRPr lang="en-GB" dirty="0">
              <a:solidFill>
                <a:prstClr val="black">
                  <a:tint val="75000"/>
                </a:prstClr>
              </a:solidFill>
            </a:endParaRPr>
          </a:p>
        </p:txBody>
      </p:sp>
    </p:spTree>
    <p:extLst>
      <p:ext uri="{BB962C8B-B14F-4D97-AF65-F5344CB8AC3E}">
        <p14:creationId xmlns:p14="http://schemas.microsoft.com/office/powerpoint/2010/main" val="1482750889"/>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 id="2147483705" r:id="rId12"/>
    <p:sldLayoutId id="2147483706" r:id="rId13"/>
    <p:sldLayoutId id="2147483707" r:id="rId14"/>
    <p:sldLayoutId id="2147483708" r:id="rId15"/>
  </p:sldLayoutIdLst>
  <p:txStyles>
    <p:titleStyle>
      <a:lvl1pPr algn="ctr" defTabSz="778429" rtl="0" eaLnBrk="1" latinLnBrk="0" hangingPunct="1">
        <a:spcBef>
          <a:spcPct val="0"/>
        </a:spcBef>
        <a:buNone/>
        <a:defRPr sz="3700" kern="1200">
          <a:solidFill>
            <a:schemeClr val="tx1"/>
          </a:solidFill>
          <a:latin typeface="+mj-lt"/>
          <a:ea typeface="+mj-ea"/>
          <a:cs typeface="+mj-cs"/>
        </a:defRPr>
      </a:lvl1pPr>
    </p:titleStyle>
    <p:bodyStyle>
      <a:lvl1pPr marL="291911" indent="-291911" algn="l" defTabSz="778429" rtl="0" eaLnBrk="1" latinLnBrk="0" hangingPunct="1">
        <a:spcBef>
          <a:spcPct val="20000"/>
        </a:spcBef>
        <a:buFont typeface="Arial" pitchFamily="34" charset="0"/>
        <a:buChar char="•"/>
        <a:defRPr sz="2700" kern="1200">
          <a:solidFill>
            <a:schemeClr val="tx1"/>
          </a:solidFill>
          <a:latin typeface="+mn-lt"/>
          <a:ea typeface="+mn-ea"/>
          <a:cs typeface="+mn-cs"/>
        </a:defRPr>
      </a:lvl1pPr>
      <a:lvl2pPr marL="632473" indent="-243259" algn="l" defTabSz="778429"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973036" indent="-194607" algn="l" defTabSz="778429"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362250" indent="-194607" algn="l" defTabSz="778429" rtl="0" eaLnBrk="1" latinLnBrk="0" hangingPunct="1">
        <a:spcBef>
          <a:spcPct val="20000"/>
        </a:spcBef>
        <a:buFont typeface="Arial" pitchFamily="34" charset="0"/>
        <a:buChar char="–"/>
        <a:defRPr sz="1700" kern="1200">
          <a:solidFill>
            <a:schemeClr val="tx1"/>
          </a:solidFill>
          <a:latin typeface="+mn-lt"/>
          <a:ea typeface="+mn-ea"/>
          <a:cs typeface="+mn-cs"/>
        </a:defRPr>
      </a:lvl4pPr>
      <a:lvl5pPr marL="1751465" indent="-194607" algn="l" defTabSz="778429" rtl="0" eaLnBrk="1" latinLnBrk="0" hangingPunct="1">
        <a:spcBef>
          <a:spcPct val="20000"/>
        </a:spcBef>
        <a:buFont typeface="Arial" pitchFamily="34" charset="0"/>
        <a:buChar char="»"/>
        <a:defRPr sz="1700" kern="1200">
          <a:solidFill>
            <a:schemeClr val="tx1"/>
          </a:solidFill>
          <a:latin typeface="+mn-lt"/>
          <a:ea typeface="+mn-ea"/>
          <a:cs typeface="+mn-cs"/>
        </a:defRPr>
      </a:lvl5pPr>
      <a:lvl6pPr marL="2140679" indent="-194607" algn="l" defTabSz="778429" rtl="0" eaLnBrk="1" latinLnBrk="0" hangingPunct="1">
        <a:spcBef>
          <a:spcPct val="20000"/>
        </a:spcBef>
        <a:buFont typeface="Arial" pitchFamily="34" charset="0"/>
        <a:buChar char="•"/>
        <a:defRPr sz="1700" kern="1200">
          <a:solidFill>
            <a:schemeClr val="tx1"/>
          </a:solidFill>
          <a:latin typeface="+mn-lt"/>
          <a:ea typeface="+mn-ea"/>
          <a:cs typeface="+mn-cs"/>
        </a:defRPr>
      </a:lvl6pPr>
      <a:lvl7pPr marL="2529893" indent="-194607" algn="l" defTabSz="778429" rtl="0" eaLnBrk="1" latinLnBrk="0" hangingPunct="1">
        <a:spcBef>
          <a:spcPct val="20000"/>
        </a:spcBef>
        <a:buFont typeface="Arial" pitchFamily="34" charset="0"/>
        <a:buChar char="•"/>
        <a:defRPr sz="1700" kern="1200">
          <a:solidFill>
            <a:schemeClr val="tx1"/>
          </a:solidFill>
          <a:latin typeface="+mn-lt"/>
          <a:ea typeface="+mn-ea"/>
          <a:cs typeface="+mn-cs"/>
        </a:defRPr>
      </a:lvl7pPr>
      <a:lvl8pPr marL="2919108" indent="-194607" algn="l" defTabSz="778429" rtl="0" eaLnBrk="1" latinLnBrk="0" hangingPunct="1">
        <a:spcBef>
          <a:spcPct val="20000"/>
        </a:spcBef>
        <a:buFont typeface="Arial" pitchFamily="34" charset="0"/>
        <a:buChar char="•"/>
        <a:defRPr sz="1700" kern="1200">
          <a:solidFill>
            <a:schemeClr val="tx1"/>
          </a:solidFill>
          <a:latin typeface="+mn-lt"/>
          <a:ea typeface="+mn-ea"/>
          <a:cs typeface="+mn-cs"/>
        </a:defRPr>
      </a:lvl8pPr>
      <a:lvl9pPr marL="3308322" indent="-194607" algn="l" defTabSz="778429" rtl="0" eaLnBrk="1" latinLnBrk="0" hangingPunct="1">
        <a:spcBef>
          <a:spcPct val="20000"/>
        </a:spcBef>
        <a:buFont typeface="Arial" pitchFamily="34" charset="0"/>
        <a:buChar char="•"/>
        <a:defRPr sz="1700" kern="1200">
          <a:solidFill>
            <a:schemeClr val="tx1"/>
          </a:solidFill>
          <a:latin typeface="+mn-lt"/>
          <a:ea typeface="+mn-ea"/>
          <a:cs typeface="+mn-cs"/>
        </a:defRPr>
      </a:lvl9pPr>
    </p:bodyStyle>
    <p:otherStyle>
      <a:defPPr>
        <a:defRPr lang="en-US"/>
      </a:defPPr>
      <a:lvl1pPr marL="0" algn="l" defTabSz="778429" rtl="0" eaLnBrk="1" latinLnBrk="0" hangingPunct="1">
        <a:defRPr sz="1500" kern="1200">
          <a:solidFill>
            <a:schemeClr val="tx1"/>
          </a:solidFill>
          <a:latin typeface="+mn-lt"/>
          <a:ea typeface="+mn-ea"/>
          <a:cs typeface="+mn-cs"/>
        </a:defRPr>
      </a:lvl1pPr>
      <a:lvl2pPr marL="389214" algn="l" defTabSz="778429" rtl="0" eaLnBrk="1" latinLnBrk="0" hangingPunct="1">
        <a:defRPr sz="1500" kern="1200">
          <a:solidFill>
            <a:schemeClr val="tx1"/>
          </a:solidFill>
          <a:latin typeface="+mn-lt"/>
          <a:ea typeface="+mn-ea"/>
          <a:cs typeface="+mn-cs"/>
        </a:defRPr>
      </a:lvl2pPr>
      <a:lvl3pPr marL="778429" algn="l" defTabSz="778429" rtl="0" eaLnBrk="1" latinLnBrk="0" hangingPunct="1">
        <a:defRPr sz="1500" kern="1200">
          <a:solidFill>
            <a:schemeClr val="tx1"/>
          </a:solidFill>
          <a:latin typeface="+mn-lt"/>
          <a:ea typeface="+mn-ea"/>
          <a:cs typeface="+mn-cs"/>
        </a:defRPr>
      </a:lvl3pPr>
      <a:lvl4pPr marL="1167643" algn="l" defTabSz="778429" rtl="0" eaLnBrk="1" latinLnBrk="0" hangingPunct="1">
        <a:defRPr sz="1500" kern="1200">
          <a:solidFill>
            <a:schemeClr val="tx1"/>
          </a:solidFill>
          <a:latin typeface="+mn-lt"/>
          <a:ea typeface="+mn-ea"/>
          <a:cs typeface="+mn-cs"/>
        </a:defRPr>
      </a:lvl4pPr>
      <a:lvl5pPr marL="1556857" algn="l" defTabSz="778429" rtl="0" eaLnBrk="1" latinLnBrk="0" hangingPunct="1">
        <a:defRPr sz="1500" kern="1200">
          <a:solidFill>
            <a:schemeClr val="tx1"/>
          </a:solidFill>
          <a:latin typeface="+mn-lt"/>
          <a:ea typeface="+mn-ea"/>
          <a:cs typeface="+mn-cs"/>
        </a:defRPr>
      </a:lvl5pPr>
      <a:lvl6pPr marL="1946072" algn="l" defTabSz="778429" rtl="0" eaLnBrk="1" latinLnBrk="0" hangingPunct="1">
        <a:defRPr sz="1500" kern="1200">
          <a:solidFill>
            <a:schemeClr val="tx1"/>
          </a:solidFill>
          <a:latin typeface="+mn-lt"/>
          <a:ea typeface="+mn-ea"/>
          <a:cs typeface="+mn-cs"/>
        </a:defRPr>
      </a:lvl6pPr>
      <a:lvl7pPr marL="2335286" algn="l" defTabSz="778429" rtl="0" eaLnBrk="1" latinLnBrk="0" hangingPunct="1">
        <a:defRPr sz="1500" kern="1200">
          <a:solidFill>
            <a:schemeClr val="tx1"/>
          </a:solidFill>
          <a:latin typeface="+mn-lt"/>
          <a:ea typeface="+mn-ea"/>
          <a:cs typeface="+mn-cs"/>
        </a:defRPr>
      </a:lvl7pPr>
      <a:lvl8pPr marL="2724501" algn="l" defTabSz="778429" rtl="0" eaLnBrk="1" latinLnBrk="0" hangingPunct="1">
        <a:defRPr sz="1500" kern="1200">
          <a:solidFill>
            <a:schemeClr val="tx1"/>
          </a:solidFill>
          <a:latin typeface="+mn-lt"/>
          <a:ea typeface="+mn-ea"/>
          <a:cs typeface="+mn-cs"/>
        </a:defRPr>
      </a:lvl8pPr>
      <a:lvl9pPr marL="3113715" algn="l" defTabSz="778429" rtl="0" eaLnBrk="1" latinLnBrk="0" hangingPunct="1">
        <a:defRPr sz="15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Resources</a:t>
            </a:r>
          </a:p>
        </p:txBody>
      </p:sp>
      <p:sp>
        <p:nvSpPr>
          <p:cNvPr id="5" name="Text Placeholder 4"/>
          <p:cNvSpPr>
            <a:spLocks noGrp="1"/>
          </p:cNvSpPr>
          <p:nvPr>
            <p:ph type="body" sz="half" idx="2"/>
          </p:nvPr>
        </p:nvSpPr>
        <p:spPr/>
        <p:txBody>
          <a:bodyPr/>
          <a:lstStyle/>
          <a:p>
            <a:r>
              <a:rPr lang="en-GB" dirty="0"/>
              <a:t>YouTube clips lined up</a:t>
            </a:r>
          </a:p>
          <a:p>
            <a:r>
              <a:rPr lang="en-GB" dirty="0" err="1"/>
              <a:t>Riz</a:t>
            </a:r>
            <a:r>
              <a:rPr lang="en-GB" dirty="0"/>
              <a:t> Ahmed text ( doc blown up to A3)</a:t>
            </a:r>
          </a:p>
        </p:txBody>
      </p:sp>
    </p:spTree>
    <p:extLst>
      <p:ext uri="{BB962C8B-B14F-4D97-AF65-F5344CB8AC3E}">
        <p14:creationId xmlns:p14="http://schemas.microsoft.com/office/powerpoint/2010/main" val="984731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01165" y="173906"/>
            <a:ext cx="8197653" cy="1162050"/>
          </a:xfrm>
        </p:spPr>
        <p:txBody>
          <a:bodyPr/>
          <a:lstStyle/>
          <a:p>
            <a:r>
              <a:rPr lang="en-GB" u="sng" dirty="0"/>
              <a:t>Airports and Auditions</a:t>
            </a:r>
          </a:p>
        </p:txBody>
      </p:sp>
      <p:sp>
        <p:nvSpPr>
          <p:cNvPr id="5" name="Date Placeholder 4"/>
          <p:cNvSpPr>
            <a:spLocks noGrp="1"/>
          </p:cNvSpPr>
          <p:nvPr>
            <p:ph type="dt" sz="half" idx="10"/>
          </p:nvPr>
        </p:nvSpPr>
        <p:spPr>
          <a:xfrm>
            <a:off x="4499992" y="303005"/>
            <a:ext cx="4509864" cy="389691"/>
          </a:xfrm>
        </p:spPr>
        <p:txBody>
          <a:bodyPr/>
          <a:lstStyle/>
          <a:p>
            <a:pPr algn="r"/>
            <a:fld id="{7AAB179A-33AA-4257-A598-F7A78CB7A58C}" type="datetime2">
              <a:rPr lang="en-GB" sz="2400" b="1" smtClean="0">
                <a:solidFill>
                  <a:schemeClr val="tx1"/>
                </a:solidFill>
              </a:rPr>
              <a:pPr algn="r"/>
              <a:t>Tuesday, 30 June 2020</a:t>
            </a:fld>
            <a:endParaRPr lang="en-GB" sz="2400" b="1" dirty="0">
              <a:solidFill>
                <a:schemeClr val="tx1"/>
              </a:solidFill>
            </a:endParaRPr>
          </a:p>
        </p:txBody>
      </p:sp>
      <p:sp>
        <p:nvSpPr>
          <p:cNvPr id="10" name="Rectangle 9"/>
          <p:cNvSpPr/>
          <p:nvPr/>
        </p:nvSpPr>
        <p:spPr>
          <a:xfrm>
            <a:off x="251520" y="1772816"/>
            <a:ext cx="9047279" cy="923330"/>
          </a:xfrm>
          <a:prstGeom prst="rect">
            <a:avLst/>
          </a:prstGeom>
        </p:spPr>
        <p:txBody>
          <a:bodyPr wrap="square">
            <a:spAutoFit/>
          </a:bodyPr>
          <a:lstStyle/>
          <a:p>
            <a:r>
              <a:rPr lang="en-GB" dirty="0"/>
              <a:t>LOs</a:t>
            </a:r>
          </a:p>
          <a:p>
            <a:pPr marL="457200" indent="-457200">
              <a:buFont typeface="Arial" panose="020B0604020202020204" pitchFamily="34" charset="0"/>
              <a:buChar char="•"/>
            </a:pPr>
            <a:r>
              <a:rPr lang="en-GB" dirty="0"/>
              <a:t>To develop our understanding of how to approach unfamiliar texts</a:t>
            </a:r>
          </a:p>
          <a:p>
            <a:pPr marL="457200" indent="-457200">
              <a:buFont typeface="Arial" panose="020B0604020202020204" pitchFamily="34" charset="0"/>
              <a:buChar char="•"/>
            </a:pPr>
            <a:r>
              <a:rPr lang="en-GB" dirty="0"/>
              <a:t>To explore how a writer communicates their message effectively to the reader</a:t>
            </a:r>
          </a:p>
        </p:txBody>
      </p:sp>
      <p:sp>
        <p:nvSpPr>
          <p:cNvPr id="11" name="TextBox 10"/>
          <p:cNvSpPr txBox="1"/>
          <p:nvPr/>
        </p:nvSpPr>
        <p:spPr>
          <a:xfrm>
            <a:off x="266384" y="4149080"/>
            <a:ext cx="8743472" cy="2554545"/>
          </a:xfrm>
          <a:prstGeom prst="rect">
            <a:avLst/>
          </a:prstGeom>
          <a:solidFill>
            <a:schemeClr val="bg1"/>
          </a:solidFill>
          <a:ln>
            <a:solidFill>
              <a:srgbClr val="00B0F0"/>
            </a:solidFill>
          </a:ln>
        </p:spPr>
        <p:txBody>
          <a:bodyPr wrap="square" rtlCol="0">
            <a:spAutoFit/>
          </a:bodyPr>
          <a:lstStyle/>
          <a:p>
            <a:r>
              <a:rPr lang="en-GB" sz="2000" u="sng" dirty="0"/>
              <a:t>Starter:</a:t>
            </a:r>
          </a:p>
          <a:p>
            <a:endParaRPr lang="en-GB" sz="2000" u="sng" dirty="0"/>
          </a:p>
          <a:p>
            <a:r>
              <a:rPr lang="en-GB" sz="2000" dirty="0"/>
              <a:t>What do you think some of the concerns or problems of someone who isn’t white living in the UK today might be?</a:t>
            </a:r>
          </a:p>
          <a:p>
            <a:endParaRPr lang="en-GB" sz="2000" dirty="0"/>
          </a:p>
          <a:p>
            <a:r>
              <a:rPr lang="en-GB" sz="2000" dirty="0"/>
              <a:t>What issues/problems might they face?</a:t>
            </a:r>
          </a:p>
          <a:p>
            <a:endParaRPr lang="en-GB" sz="2000" dirty="0"/>
          </a:p>
          <a:p>
            <a:r>
              <a:rPr lang="en-GB" sz="2000" dirty="0"/>
              <a:t>What worries might they have?</a:t>
            </a:r>
          </a:p>
        </p:txBody>
      </p:sp>
    </p:spTree>
    <p:extLst>
      <p:ext uri="{BB962C8B-B14F-4D97-AF65-F5344CB8AC3E}">
        <p14:creationId xmlns:p14="http://schemas.microsoft.com/office/powerpoint/2010/main" val="12895845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Airport Security</a:t>
            </a:r>
          </a:p>
        </p:txBody>
      </p:sp>
      <p:sp>
        <p:nvSpPr>
          <p:cNvPr id="3" name="Text Placeholder 2"/>
          <p:cNvSpPr>
            <a:spLocks noGrp="1"/>
          </p:cNvSpPr>
          <p:nvPr>
            <p:ph type="body" sz="half" idx="2"/>
          </p:nvPr>
        </p:nvSpPr>
        <p:spPr/>
        <p:txBody>
          <a:bodyPr/>
          <a:lstStyle/>
          <a:p>
            <a:r>
              <a:rPr lang="en-GB" dirty="0"/>
              <a:t>Watch the two videos</a:t>
            </a:r>
          </a:p>
          <a:p>
            <a:r>
              <a:rPr lang="en-GB" dirty="0"/>
              <a:t>What does </a:t>
            </a:r>
            <a:r>
              <a:rPr lang="en-GB" dirty="0" err="1"/>
              <a:t>Riz</a:t>
            </a:r>
            <a:r>
              <a:rPr lang="en-GB" dirty="0"/>
              <a:t> Ahmed have to say about…</a:t>
            </a:r>
          </a:p>
          <a:p>
            <a:pPr marL="514350" indent="-514350">
              <a:buFont typeface="+mj-lt"/>
              <a:buAutoNum type="arabicPeriod"/>
            </a:pPr>
            <a:r>
              <a:rPr lang="en-GB" dirty="0"/>
              <a:t>Airport Security checks?</a:t>
            </a:r>
          </a:p>
          <a:p>
            <a:pPr marL="514350" indent="-514350">
              <a:buFont typeface="+mj-lt"/>
              <a:buAutoNum type="arabicPeriod"/>
            </a:pPr>
            <a:r>
              <a:rPr lang="en-GB" dirty="0"/>
              <a:t>Some issues he has had growing up in modern Britain as someone who has a Pakistani family?</a:t>
            </a:r>
          </a:p>
        </p:txBody>
      </p:sp>
    </p:spTree>
    <p:extLst>
      <p:ext uri="{BB962C8B-B14F-4D97-AF65-F5344CB8AC3E}">
        <p14:creationId xmlns:p14="http://schemas.microsoft.com/office/powerpoint/2010/main" val="3022944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223620"/>
            <a:ext cx="8197653" cy="1162050"/>
          </a:xfrm>
          <a:solidFill>
            <a:srgbClr val="FFFF00"/>
          </a:solidFill>
        </p:spPr>
        <p:txBody>
          <a:bodyPr>
            <a:normAutofit fontScale="90000"/>
          </a:bodyPr>
          <a:lstStyle/>
          <a:p>
            <a:r>
              <a:rPr lang="en-GB" dirty="0"/>
              <a:t>Let’s read the article together</a:t>
            </a:r>
          </a:p>
        </p:txBody>
      </p:sp>
      <p:sp>
        <p:nvSpPr>
          <p:cNvPr id="4" name="TextBox 3"/>
          <p:cNvSpPr txBox="1"/>
          <p:nvPr/>
        </p:nvSpPr>
        <p:spPr>
          <a:xfrm>
            <a:off x="395536" y="2132856"/>
            <a:ext cx="3538735" cy="3416320"/>
          </a:xfrm>
          <a:prstGeom prst="rect">
            <a:avLst/>
          </a:prstGeom>
          <a:solidFill>
            <a:schemeClr val="bg1"/>
          </a:solidFill>
          <a:ln>
            <a:solidFill>
              <a:srgbClr val="0070C0"/>
            </a:solidFill>
          </a:ln>
        </p:spPr>
        <p:txBody>
          <a:bodyPr wrap="square" rtlCol="0">
            <a:spAutoFit/>
          </a:bodyPr>
          <a:lstStyle/>
          <a:p>
            <a:r>
              <a:rPr lang="en-GB" sz="2400" b="1" dirty="0"/>
              <a:t>Reading steps: </a:t>
            </a:r>
          </a:p>
          <a:p>
            <a:pPr marL="342900" indent="-342900">
              <a:buAutoNum type="arabicPeriod"/>
            </a:pPr>
            <a:r>
              <a:rPr lang="en-GB" sz="2400" dirty="0"/>
              <a:t>Divide the text into 3 sections</a:t>
            </a:r>
          </a:p>
          <a:p>
            <a:pPr marL="342900" indent="-342900">
              <a:buAutoNum type="arabicPeriod"/>
            </a:pPr>
            <a:r>
              <a:rPr lang="en-GB" sz="2400" dirty="0"/>
              <a:t>Read each section carefully</a:t>
            </a:r>
          </a:p>
          <a:p>
            <a:pPr marL="342900" indent="-342900">
              <a:buAutoNum type="arabicPeriod"/>
            </a:pPr>
            <a:r>
              <a:rPr lang="en-GB" sz="2400" dirty="0"/>
              <a:t>Next to each section, write a quick summary of what the writer has said – 2 bullet points</a:t>
            </a:r>
          </a:p>
        </p:txBody>
      </p:sp>
      <p:pic>
        <p:nvPicPr>
          <p:cNvPr id="5"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2307" t="54920" r="73791" b="25934"/>
          <a:stretch/>
        </p:blipFill>
        <p:spPr bwMode="auto">
          <a:xfrm>
            <a:off x="4788024" y="2108498"/>
            <a:ext cx="1645396" cy="1800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6"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72489" t="16537" r="3602" b="63985"/>
          <a:stretch/>
        </p:blipFill>
        <p:spPr bwMode="auto">
          <a:xfrm>
            <a:off x="6522046" y="2108498"/>
            <a:ext cx="1617610" cy="1800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val="2446821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par>
                                <p:cTn id="15" presetID="42"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anim calcmode="lin" valueType="num">
                                      <p:cBhvr>
                                        <p:cTn id="18" dur="1000" fill="hold"/>
                                        <p:tgtEl>
                                          <p:spTgt spid="5"/>
                                        </p:tgtEl>
                                        <p:attrNameLst>
                                          <p:attrName>ppt_x</p:attrName>
                                        </p:attrNameLst>
                                      </p:cBhvr>
                                      <p:tavLst>
                                        <p:tav tm="0">
                                          <p:val>
                                            <p:strVal val="#ppt_x"/>
                                          </p:val>
                                        </p:tav>
                                        <p:tav tm="100000">
                                          <p:val>
                                            <p:strVal val="#ppt_x"/>
                                          </p:val>
                                        </p:tav>
                                      </p:tavLst>
                                    </p:anim>
                                    <p:anim calcmode="lin" valueType="num">
                                      <p:cBhvr>
                                        <p:cTn id="19" dur="1000" fill="hold"/>
                                        <p:tgtEl>
                                          <p:spTgt spid="5"/>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000"/>
                                        <p:tgtEl>
                                          <p:spTgt spid="6"/>
                                        </p:tgtEl>
                                      </p:cBhvr>
                                    </p:animEffect>
                                    <p:anim calcmode="lin" valueType="num">
                                      <p:cBhvr>
                                        <p:cTn id="23" dur="1000" fill="hold"/>
                                        <p:tgtEl>
                                          <p:spTgt spid="6"/>
                                        </p:tgtEl>
                                        <p:attrNameLst>
                                          <p:attrName>ppt_x</p:attrName>
                                        </p:attrNameLst>
                                      </p:cBhvr>
                                      <p:tavLst>
                                        <p:tav tm="0">
                                          <p:val>
                                            <p:strVal val="#ppt_x"/>
                                          </p:val>
                                        </p:tav>
                                        <p:tav tm="100000">
                                          <p:val>
                                            <p:strVal val="#ppt_x"/>
                                          </p:val>
                                        </p:tav>
                                      </p:tavLst>
                                    </p:anim>
                                    <p:anim calcmode="lin" valueType="num">
                                      <p:cBhvr>
                                        <p:cTn id="2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91680" y="476672"/>
            <a:ext cx="7254552" cy="6038576"/>
          </a:xfrm>
          <a:prstGeom prst="rect">
            <a:avLst/>
          </a:prstGeom>
        </p:spPr>
        <p:txBody>
          <a:bodyPr wrap="square">
            <a:spAutoFit/>
          </a:bodyPr>
          <a:lstStyle/>
          <a:p>
            <a:pPr algn="just">
              <a:lnSpc>
                <a:spcPct val="115000"/>
              </a:lnSpc>
              <a:spcAft>
                <a:spcPts val="0"/>
              </a:spcAft>
            </a:pPr>
            <a:r>
              <a:rPr lang="en-GB" sz="1050" dirty="0">
                <a:latin typeface="Calibri" panose="020F0502020204030204" pitchFamily="34" charset="0"/>
                <a:ea typeface="Calibri" panose="020F0502020204030204" pitchFamily="34" charset="0"/>
                <a:cs typeface="Times New Roman" panose="02020603050405020304" pitchFamily="18" charset="0"/>
              </a:rPr>
              <a:t>To begin with, auditions taught me to get through airports. In the end, it was the other way around.</a:t>
            </a:r>
            <a:endParaRPr lang="en-GB" sz="12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GB" sz="1050" dirty="0">
                <a:latin typeface="Calibri" panose="020F0502020204030204" pitchFamily="34" charset="0"/>
                <a:ea typeface="Calibri" panose="020F0502020204030204" pitchFamily="34" charset="0"/>
                <a:cs typeface="Times New Roman" panose="02020603050405020304" pitchFamily="18" charset="0"/>
              </a:rPr>
              <a:t>I’m an actor. Since I was a teenager I’ve had to play different characters, negotiating the cultural expectations of a Pakistani family, Brit-Asian </a:t>
            </a:r>
            <a:r>
              <a:rPr lang="en-GB" sz="1050" dirty="0" err="1">
                <a:latin typeface="Calibri" panose="020F0502020204030204" pitchFamily="34" charset="0"/>
                <a:ea typeface="Calibri" panose="020F0502020204030204" pitchFamily="34" charset="0"/>
                <a:cs typeface="Times New Roman" panose="02020603050405020304" pitchFamily="18" charset="0"/>
              </a:rPr>
              <a:t>rudeboy</a:t>
            </a:r>
            <a:r>
              <a:rPr lang="en-GB" sz="1050" dirty="0">
                <a:latin typeface="Calibri" panose="020F0502020204030204" pitchFamily="34" charset="0"/>
                <a:ea typeface="Calibri" panose="020F0502020204030204" pitchFamily="34" charset="0"/>
                <a:cs typeface="Times New Roman" panose="02020603050405020304" pitchFamily="18" charset="0"/>
              </a:rPr>
              <a:t> culture and a scholarship to private school. The fluidity of my own personal identity on any given day was further compounded by the changing labels assigned to Asians in general.</a:t>
            </a:r>
            <a:endParaRPr lang="en-GB" sz="12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GB" sz="1050" dirty="0">
                <a:latin typeface="Calibri" panose="020F0502020204030204" pitchFamily="34" charset="0"/>
                <a:ea typeface="Calibri" panose="020F0502020204030204" pitchFamily="34" charset="0"/>
                <a:cs typeface="Times New Roman" panose="02020603050405020304" pitchFamily="18" charset="0"/>
              </a:rPr>
              <a:t> </a:t>
            </a:r>
            <a:endParaRPr lang="en-GB" sz="12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GB" sz="1050" dirty="0">
                <a:latin typeface="Calibri" panose="020F0502020204030204" pitchFamily="34" charset="0"/>
                <a:ea typeface="Calibri" panose="020F0502020204030204" pitchFamily="34" charset="0"/>
                <a:cs typeface="Times New Roman" panose="02020603050405020304" pitchFamily="18" charset="0"/>
              </a:rPr>
              <a:t>As children in the 80s. When my brother and I were stopped near our home by a skinhead and a knife was put to his throat, we were black. A decade later the knife to my throat was held by another ‘</a:t>
            </a:r>
            <a:r>
              <a:rPr lang="en-GB" sz="1050" dirty="0" err="1">
                <a:latin typeface="Calibri" panose="020F0502020204030204" pitchFamily="34" charset="0"/>
                <a:ea typeface="Calibri" panose="020F0502020204030204" pitchFamily="34" charset="0"/>
                <a:cs typeface="Times New Roman" panose="02020603050405020304" pitchFamily="18" charset="0"/>
              </a:rPr>
              <a:t>paki</a:t>
            </a:r>
            <a:r>
              <a:rPr lang="en-GB" sz="1050" dirty="0">
                <a:latin typeface="Calibri" panose="020F0502020204030204" pitchFamily="34" charset="0"/>
                <a:ea typeface="Calibri" panose="020F0502020204030204" pitchFamily="34" charset="0"/>
                <a:cs typeface="Times New Roman" panose="02020603050405020304" pitchFamily="18" charset="0"/>
              </a:rPr>
              <a:t>’, a label we wore with swagger in the Brit-Asian subculture and gang culture of the 90s. The next time I found myself as helplessly cornered, it was in a windowless room at Luton Airport. My arm was in a painful wrist-lock and my collars pinned to the wall by British intelligence officers. It was ‘post 9/11’, and I was now labelled a Muslim.</a:t>
            </a:r>
            <a:endParaRPr lang="en-GB" sz="12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GB" sz="1050" dirty="0">
                <a:latin typeface="Calibri" panose="020F0502020204030204" pitchFamily="34" charset="0"/>
                <a:ea typeface="Calibri" panose="020F0502020204030204" pitchFamily="34" charset="0"/>
                <a:cs typeface="Times New Roman" panose="02020603050405020304" pitchFamily="18" charset="0"/>
              </a:rPr>
              <a:t> </a:t>
            </a:r>
            <a:endParaRPr lang="en-GB" sz="12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GB" sz="1050" dirty="0">
                <a:latin typeface="Calibri" panose="020F0502020204030204" pitchFamily="34" charset="0"/>
                <a:ea typeface="Calibri" panose="020F0502020204030204" pitchFamily="34" charset="0"/>
                <a:cs typeface="Times New Roman" panose="02020603050405020304" pitchFamily="18" charset="0"/>
              </a:rPr>
              <a:t>As a minority, no sooner do you learn to polish and cherish one chip on your shoulder, it’s taken off you and swapped out for another. The jewellery of your struggles is forever on loan, like </a:t>
            </a:r>
            <a:r>
              <a:rPr lang="en-GB" sz="1050" dirty="0" err="1">
                <a:latin typeface="Calibri" panose="020F0502020204030204" pitchFamily="34" charset="0"/>
                <a:ea typeface="Calibri" panose="020F0502020204030204" pitchFamily="34" charset="0"/>
                <a:cs typeface="Times New Roman" panose="02020603050405020304" pitchFamily="18" charset="0"/>
              </a:rPr>
              <a:t>Koh-i-Noor</a:t>
            </a:r>
            <a:r>
              <a:rPr lang="en-GB" sz="1050" dirty="0">
                <a:latin typeface="Calibri" panose="020F0502020204030204" pitchFamily="34" charset="0"/>
                <a:ea typeface="Calibri" panose="020F0502020204030204" pitchFamily="34" charset="0"/>
                <a:cs typeface="Times New Roman" panose="02020603050405020304" pitchFamily="18" charset="0"/>
              </a:rPr>
              <a:t>. You are intermittently handed this Necklace of labels to hang around your neck, neither of your choosing nor making, both constrictive and decorative.</a:t>
            </a:r>
            <a:endParaRPr lang="en-GB" sz="12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GB" sz="1050" dirty="0">
                <a:latin typeface="Calibri" panose="020F0502020204030204" pitchFamily="34" charset="0"/>
                <a:ea typeface="Calibri" panose="020F0502020204030204" pitchFamily="34" charset="0"/>
                <a:cs typeface="Times New Roman" panose="02020603050405020304" pitchFamily="18" charset="0"/>
              </a:rPr>
              <a:t> </a:t>
            </a:r>
            <a:endParaRPr lang="en-GB" sz="12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GB" sz="1050" dirty="0">
                <a:latin typeface="Calibri" panose="020F0502020204030204" pitchFamily="34" charset="0"/>
                <a:ea typeface="Calibri" panose="020F0502020204030204" pitchFamily="34" charset="0"/>
                <a:cs typeface="Times New Roman" panose="02020603050405020304" pitchFamily="18" charset="0"/>
              </a:rPr>
              <a:t>Part of the reason I became an actor was the promise that I might be able to help stretch these Necklaces, and that the teenage version of myself might breathe a little easier as a result. If the films I re-enacted as a kid could humanise mutants and aliens, maybe there was hope for us. …</a:t>
            </a:r>
            <a:endParaRPr lang="en-GB" sz="12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GB" sz="1050" dirty="0">
                <a:latin typeface="Calibri" panose="020F0502020204030204" pitchFamily="34" charset="0"/>
                <a:ea typeface="Calibri" panose="020F0502020204030204" pitchFamily="34" charset="0"/>
                <a:cs typeface="Times New Roman" panose="02020603050405020304" pitchFamily="18" charset="0"/>
              </a:rPr>
              <a:t> </a:t>
            </a:r>
            <a:endParaRPr lang="en-GB" sz="12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GB" sz="1050" dirty="0">
                <a:latin typeface="Calibri" panose="020F0502020204030204" pitchFamily="34" charset="0"/>
                <a:ea typeface="Calibri" panose="020F0502020204030204" pitchFamily="34" charset="0"/>
                <a:cs typeface="Times New Roman" panose="02020603050405020304" pitchFamily="18" charset="0"/>
              </a:rPr>
              <a:t>My first film was… Michael </a:t>
            </a:r>
            <a:r>
              <a:rPr lang="en-GB" sz="1050" dirty="0" err="1">
                <a:latin typeface="Calibri" panose="020F0502020204030204" pitchFamily="34" charset="0"/>
                <a:ea typeface="Calibri" panose="020F0502020204030204" pitchFamily="34" charset="0"/>
                <a:cs typeface="Times New Roman" panose="02020603050405020304" pitchFamily="18" charset="0"/>
              </a:rPr>
              <a:t>Winterbottom’s</a:t>
            </a:r>
            <a:r>
              <a:rPr lang="en-GB" sz="1050" dirty="0">
                <a:latin typeface="Calibri" panose="020F0502020204030204" pitchFamily="34" charset="0"/>
                <a:ea typeface="Calibri" panose="020F0502020204030204" pitchFamily="34" charset="0"/>
                <a:cs typeface="Times New Roman" panose="02020603050405020304" pitchFamily="18" charset="0"/>
              </a:rPr>
              <a:t> </a:t>
            </a:r>
            <a:r>
              <a:rPr lang="en-GB" sz="1050" i="1" dirty="0">
                <a:latin typeface="Calibri" panose="020F0502020204030204" pitchFamily="34" charset="0"/>
                <a:ea typeface="Calibri" panose="020F0502020204030204" pitchFamily="34" charset="0"/>
                <a:cs typeface="Times New Roman" panose="02020603050405020304" pitchFamily="18" charset="0"/>
              </a:rPr>
              <a:t>The Road to Guantanamo</a:t>
            </a:r>
            <a:r>
              <a:rPr lang="en-GB" sz="1050" dirty="0">
                <a:latin typeface="Calibri" panose="020F0502020204030204" pitchFamily="34" charset="0"/>
                <a:ea typeface="Calibri" panose="020F0502020204030204" pitchFamily="34" charset="0"/>
                <a:cs typeface="Times New Roman" panose="02020603050405020304" pitchFamily="18" charset="0"/>
              </a:rPr>
              <a:t>. It told the story of a group of friends from Birmingham who were illegally detained and tortured there. When it won a prestigious award at the Berlin Film Festival, we were euphoric. For those who saw it, the inmates went from orange jumpsuits to human beings.</a:t>
            </a:r>
            <a:endParaRPr lang="en-GB" sz="12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GB" sz="1050" dirty="0">
                <a:latin typeface="Calibri" panose="020F0502020204030204" pitchFamily="34" charset="0"/>
                <a:ea typeface="Calibri" panose="020F0502020204030204" pitchFamily="34" charset="0"/>
                <a:cs typeface="Times New Roman" panose="02020603050405020304" pitchFamily="18" charset="0"/>
              </a:rPr>
              <a:t> </a:t>
            </a:r>
            <a:endParaRPr lang="en-GB" sz="12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GB" sz="1050" dirty="0">
                <a:latin typeface="Calibri" panose="020F0502020204030204" pitchFamily="34" charset="0"/>
                <a:ea typeface="Calibri" panose="020F0502020204030204" pitchFamily="34" charset="0"/>
                <a:cs typeface="Times New Roman" panose="02020603050405020304" pitchFamily="18" charset="0"/>
              </a:rPr>
              <a:t>But airport security hadn’t got the memo. Returning to the glamour of Luton Airport after the festival win, ironically named ‘British intelligence officers’ frog marched me to an unmarked room where they insulted, threatened, then attacked me.</a:t>
            </a:r>
            <a:endParaRPr lang="en-GB" sz="12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GB" sz="1050" dirty="0">
                <a:latin typeface="Calibri" panose="020F0502020204030204" pitchFamily="34" charset="0"/>
                <a:ea typeface="Calibri" panose="020F0502020204030204" pitchFamily="34" charset="0"/>
                <a:cs typeface="Times New Roman" panose="02020603050405020304" pitchFamily="18" charset="0"/>
              </a:rPr>
              <a:t> </a:t>
            </a:r>
            <a:endParaRPr lang="en-GB" sz="12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GB" sz="1050" dirty="0">
                <a:latin typeface="Calibri" panose="020F0502020204030204" pitchFamily="34" charset="0"/>
                <a:ea typeface="Calibri" panose="020F0502020204030204" pitchFamily="34" charset="0"/>
                <a:cs typeface="Times New Roman" panose="02020603050405020304" pitchFamily="18" charset="0"/>
              </a:rPr>
              <a:t>‘What </a:t>
            </a:r>
            <a:r>
              <a:rPr lang="en-GB" sz="1050" dirty="0" err="1">
                <a:latin typeface="Calibri" panose="020F0502020204030204" pitchFamily="34" charset="0"/>
                <a:ea typeface="Calibri" panose="020F0502020204030204" pitchFamily="34" charset="0"/>
                <a:cs typeface="Times New Roman" panose="02020603050405020304" pitchFamily="18" charset="0"/>
              </a:rPr>
              <a:t>kinda</a:t>
            </a:r>
            <a:r>
              <a:rPr lang="en-GB" sz="1050" dirty="0">
                <a:latin typeface="Calibri" panose="020F0502020204030204" pitchFamily="34" charset="0"/>
                <a:ea typeface="Calibri" panose="020F0502020204030204" pitchFamily="34" charset="0"/>
                <a:cs typeface="Times New Roman" panose="02020603050405020304" pitchFamily="18" charset="0"/>
              </a:rPr>
              <a:t> film you making? Did you become an actor to further the Muslim struggle?’ an officer screamed, twisting my arm to the point of snapping. …</a:t>
            </a:r>
            <a:endParaRPr lang="en-GB" sz="12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GB" sz="1050" dirty="0">
                <a:latin typeface="Calibri" panose="020F0502020204030204" pitchFamily="34" charset="0"/>
                <a:ea typeface="Calibri" panose="020F0502020204030204" pitchFamily="34" charset="0"/>
                <a:cs typeface="Times New Roman" panose="02020603050405020304" pitchFamily="18" charset="0"/>
              </a:rPr>
              <a:t> </a:t>
            </a:r>
            <a:endParaRPr lang="en-GB" sz="12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GB" sz="1050" dirty="0">
                <a:latin typeface="Calibri" panose="020F0502020204030204" pitchFamily="34" charset="0"/>
                <a:ea typeface="Calibri" panose="020F0502020204030204" pitchFamily="34" charset="0"/>
                <a:cs typeface="Times New Roman" panose="02020603050405020304" pitchFamily="18" charset="0"/>
              </a:rPr>
              <a:t>It turned out that what those Special Branch officers did was illegal. I was asked by an activist lawyer if I wanted to sue, but instead I wrote an account of the incident and sent it to a few journalists. A story about the illegal detention of the actors from a film about illegal detention turned out to be too good to ignore. I was glad to shed some light on this depressing state of affairs. …</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TextBox 2"/>
          <p:cNvSpPr txBox="1"/>
          <p:nvPr/>
        </p:nvSpPr>
        <p:spPr>
          <a:xfrm>
            <a:off x="0" y="620688"/>
            <a:ext cx="1691680" cy="5632311"/>
          </a:xfrm>
          <a:prstGeom prst="rect">
            <a:avLst/>
          </a:prstGeom>
          <a:noFill/>
          <a:ln>
            <a:solidFill>
              <a:schemeClr val="tx1"/>
            </a:solidFill>
          </a:ln>
        </p:spPr>
        <p:txBody>
          <a:bodyPr wrap="square" rtlCol="0">
            <a:spAutoFit/>
          </a:bodyPr>
          <a:lstStyle/>
          <a:p>
            <a:pPr marL="285750" indent="-285750">
              <a:buFont typeface="Arial" panose="020B0604020202020204" pitchFamily="34" charset="0"/>
              <a:buChar char="•"/>
            </a:pPr>
            <a:r>
              <a:rPr lang="en-GB" dirty="0"/>
              <a:t>    </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   </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p:txBody>
      </p:sp>
    </p:spTree>
    <p:extLst>
      <p:ext uri="{BB962C8B-B14F-4D97-AF65-F5344CB8AC3E}">
        <p14:creationId xmlns:p14="http://schemas.microsoft.com/office/powerpoint/2010/main" val="6218814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FF00"/>
          </a:solidFill>
        </p:spPr>
        <p:txBody>
          <a:bodyPr>
            <a:normAutofit fontScale="90000"/>
          </a:bodyPr>
          <a:lstStyle/>
          <a:p>
            <a:r>
              <a:rPr lang="en-GB" dirty="0"/>
              <a:t>Read back through the article</a:t>
            </a:r>
          </a:p>
        </p:txBody>
      </p:sp>
      <p:sp>
        <p:nvSpPr>
          <p:cNvPr id="3" name="Text Placeholder 2"/>
          <p:cNvSpPr>
            <a:spLocks noGrp="1"/>
          </p:cNvSpPr>
          <p:nvPr>
            <p:ph type="body" sz="half" idx="2"/>
          </p:nvPr>
        </p:nvSpPr>
        <p:spPr>
          <a:xfrm>
            <a:off x="457200" y="1713514"/>
            <a:ext cx="6563071" cy="4811830"/>
          </a:xfrm>
        </p:spPr>
        <p:txBody>
          <a:bodyPr>
            <a:normAutofit fontScale="77500" lnSpcReduction="20000"/>
          </a:bodyPr>
          <a:lstStyle/>
          <a:p>
            <a:pPr marL="514350" indent="-514350">
              <a:buFont typeface="+mj-lt"/>
              <a:buAutoNum type="arabicPeriod"/>
            </a:pPr>
            <a:r>
              <a:rPr lang="en-GB" dirty="0"/>
              <a:t>Highlight every time he mentions a ‘Necklace’. What does he mean when he talks about this ‘Necklace’?</a:t>
            </a:r>
          </a:p>
          <a:p>
            <a:pPr marL="514350" indent="-514350">
              <a:buFont typeface="+mj-lt"/>
              <a:buAutoNum type="arabicPeriod"/>
            </a:pPr>
            <a:r>
              <a:rPr lang="en-GB" dirty="0"/>
              <a:t>Now highlight every place where you think humour is being used. Annotate explaining how it is humorous and why you think Ahmed is using humour here – what effect does it have?</a:t>
            </a:r>
          </a:p>
          <a:p>
            <a:pPr marL="514350" indent="-514350">
              <a:buFont typeface="+mj-lt"/>
              <a:buAutoNum type="arabicPeriod"/>
            </a:pPr>
            <a:r>
              <a:rPr lang="en-GB" dirty="0"/>
              <a:t>Re-read the first 4 paragraphs and the last 6 paragraphs (from ‘The last kid who searched me…’). What connections can you find from the beginning of the article to the end? Why do you think </a:t>
            </a:r>
            <a:r>
              <a:rPr lang="en-GB" dirty="0" err="1"/>
              <a:t>Riz</a:t>
            </a:r>
            <a:r>
              <a:rPr lang="en-GB" dirty="0"/>
              <a:t> Ahmed has done this?</a:t>
            </a:r>
          </a:p>
        </p:txBody>
      </p:sp>
      <p:pic>
        <p:nvPicPr>
          <p:cNvPr id="4"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2226" t="73684" r="73899" b="6811"/>
          <a:stretch/>
        </p:blipFill>
        <p:spPr bwMode="auto">
          <a:xfrm>
            <a:off x="7041653" y="4334105"/>
            <a:ext cx="1124881" cy="125513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5"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49086" t="35561" r="27055" b="44836"/>
          <a:stretch/>
        </p:blipFill>
        <p:spPr bwMode="auto">
          <a:xfrm>
            <a:off x="7034967" y="1628800"/>
            <a:ext cx="1209441" cy="135734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6"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49277" t="16638" r="26850" b="64049"/>
          <a:stretch/>
        </p:blipFill>
        <p:spPr bwMode="auto">
          <a:xfrm>
            <a:off x="7812360" y="2995273"/>
            <a:ext cx="1211630" cy="1338832"/>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06331" y="5589241"/>
            <a:ext cx="1148336" cy="1268760"/>
          </a:xfrm>
          <a:prstGeom prst="rect">
            <a:avLst/>
          </a:prstGeom>
        </p:spPr>
      </p:pic>
    </p:spTree>
    <p:extLst>
      <p:ext uri="{BB962C8B-B14F-4D97-AF65-F5344CB8AC3E}">
        <p14:creationId xmlns:p14="http://schemas.microsoft.com/office/powerpoint/2010/main" val="32261298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42"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1000"/>
                                        <p:tgtEl>
                                          <p:spTgt spid="5"/>
                                        </p:tgtEl>
                                      </p:cBhvr>
                                    </p:animEffect>
                                    <p:anim calcmode="lin" valueType="num">
                                      <p:cBhvr>
                                        <p:cTn id="23" dur="1000" fill="hold"/>
                                        <p:tgtEl>
                                          <p:spTgt spid="5"/>
                                        </p:tgtEl>
                                        <p:attrNameLst>
                                          <p:attrName>ppt_x</p:attrName>
                                        </p:attrNameLst>
                                      </p:cBhvr>
                                      <p:tavLst>
                                        <p:tav tm="0">
                                          <p:val>
                                            <p:strVal val="#ppt_x"/>
                                          </p:val>
                                        </p:tav>
                                        <p:tav tm="100000">
                                          <p:val>
                                            <p:strVal val="#ppt_x"/>
                                          </p:val>
                                        </p:tav>
                                      </p:tavLst>
                                    </p:anim>
                                    <p:anim calcmode="lin" valueType="num">
                                      <p:cBhvr>
                                        <p:cTn id="24" dur="1000" fill="hold"/>
                                        <p:tgtEl>
                                          <p:spTgt spid="5"/>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1000"/>
                                        <p:tgtEl>
                                          <p:spTgt spid="6"/>
                                        </p:tgtEl>
                                      </p:cBhvr>
                                    </p:animEffect>
                                    <p:anim calcmode="lin" valueType="num">
                                      <p:cBhvr>
                                        <p:cTn id="28" dur="1000" fill="hold"/>
                                        <p:tgtEl>
                                          <p:spTgt spid="6"/>
                                        </p:tgtEl>
                                        <p:attrNameLst>
                                          <p:attrName>ppt_x</p:attrName>
                                        </p:attrNameLst>
                                      </p:cBhvr>
                                      <p:tavLst>
                                        <p:tav tm="0">
                                          <p:val>
                                            <p:strVal val="#ppt_x"/>
                                          </p:val>
                                        </p:tav>
                                        <p:tav tm="100000">
                                          <p:val>
                                            <p:strVal val="#ppt_x"/>
                                          </p:val>
                                        </p:tav>
                                      </p:tavLst>
                                    </p:anim>
                                    <p:anim calcmode="lin" valueType="num">
                                      <p:cBhvr>
                                        <p:cTn id="29" dur="1000" fill="hold"/>
                                        <p:tgtEl>
                                          <p:spTgt spid="6"/>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1000"/>
                                        <p:tgtEl>
                                          <p:spTgt spid="7"/>
                                        </p:tgtEl>
                                      </p:cBhvr>
                                    </p:animEffect>
                                    <p:anim calcmode="lin" valueType="num">
                                      <p:cBhvr>
                                        <p:cTn id="33" dur="1000" fill="hold"/>
                                        <p:tgtEl>
                                          <p:spTgt spid="7"/>
                                        </p:tgtEl>
                                        <p:attrNameLst>
                                          <p:attrName>ppt_x</p:attrName>
                                        </p:attrNameLst>
                                      </p:cBhvr>
                                      <p:tavLst>
                                        <p:tav tm="0">
                                          <p:val>
                                            <p:strVal val="#ppt_x"/>
                                          </p:val>
                                        </p:tav>
                                        <p:tav tm="100000">
                                          <p:val>
                                            <p:strVal val="#ppt_x"/>
                                          </p:val>
                                        </p:tav>
                                      </p:tavLst>
                                    </p:anim>
                                    <p:anim calcmode="lin" valueType="num">
                                      <p:cBhvr>
                                        <p:cTn id="3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08504" cy="1484784"/>
          </a:xfrm>
          <a:solidFill>
            <a:srgbClr val="FFFF00"/>
          </a:solidFill>
        </p:spPr>
        <p:txBody>
          <a:bodyPr>
            <a:noAutofit/>
          </a:bodyPr>
          <a:lstStyle/>
          <a:p>
            <a:r>
              <a:rPr lang="en-GB" sz="2800" dirty="0"/>
              <a:t>What does </a:t>
            </a:r>
            <a:r>
              <a:rPr lang="en-GB" sz="2800" dirty="0" err="1"/>
              <a:t>Riz</a:t>
            </a:r>
            <a:r>
              <a:rPr lang="en-GB" sz="2800" dirty="0"/>
              <a:t> Ahmed say about his experience of being Muslim in Britain and how does he express his experience to the reader?</a:t>
            </a:r>
          </a:p>
        </p:txBody>
      </p:sp>
      <p:sp>
        <p:nvSpPr>
          <p:cNvPr id="3" name="Text Placeholder 2"/>
          <p:cNvSpPr>
            <a:spLocks noGrp="1"/>
          </p:cNvSpPr>
          <p:nvPr>
            <p:ph type="body" sz="half" idx="2"/>
          </p:nvPr>
        </p:nvSpPr>
        <p:spPr/>
        <p:txBody>
          <a:bodyPr/>
          <a:lstStyle/>
          <a:p>
            <a:pPr marL="514350" indent="-514350">
              <a:buFont typeface="+mj-lt"/>
              <a:buAutoNum type="arabicPeriod"/>
            </a:pPr>
            <a:r>
              <a:rPr lang="en-GB" dirty="0"/>
              <a:t>Highlight the key words in the question – what is it asking you to do?</a:t>
            </a:r>
          </a:p>
          <a:p>
            <a:pPr marL="514350" indent="-514350">
              <a:buFont typeface="+mj-lt"/>
              <a:buAutoNum type="arabicPeriod"/>
            </a:pPr>
            <a:r>
              <a:rPr lang="en-GB" dirty="0"/>
              <a:t>Planning time: find at least 2 quotes to support your answer for the first part (what)</a:t>
            </a:r>
          </a:p>
          <a:p>
            <a:pPr marL="514350" indent="-514350">
              <a:buFont typeface="+mj-lt"/>
              <a:buAutoNum type="arabicPeriod"/>
            </a:pPr>
            <a:r>
              <a:rPr lang="en-GB" dirty="0"/>
              <a:t>Now find at least 2 quotes to support your answer for the second part (how)</a:t>
            </a:r>
          </a:p>
        </p:txBody>
      </p:sp>
    </p:spTree>
    <p:extLst>
      <p:ext uri="{BB962C8B-B14F-4D97-AF65-F5344CB8AC3E}">
        <p14:creationId xmlns:p14="http://schemas.microsoft.com/office/powerpoint/2010/main" val="2946948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08504" cy="1484784"/>
          </a:xfrm>
          <a:solidFill>
            <a:srgbClr val="FFFF00"/>
          </a:solidFill>
        </p:spPr>
        <p:txBody>
          <a:bodyPr>
            <a:noAutofit/>
          </a:bodyPr>
          <a:lstStyle/>
          <a:p>
            <a:r>
              <a:rPr lang="en-GB" sz="2800" dirty="0"/>
              <a:t>What does </a:t>
            </a:r>
            <a:r>
              <a:rPr lang="en-GB" sz="2800" dirty="0" err="1"/>
              <a:t>Riz</a:t>
            </a:r>
            <a:r>
              <a:rPr lang="en-GB" sz="2800" dirty="0"/>
              <a:t> Ahmed say about his experience of being Muslim in Britain and how does he express his experience to the reader?</a:t>
            </a:r>
          </a:p>
        </p:txBody>
      </p:sp>
      <p:sp>
        <p:nvSpPr>
          <p:cNvPr id="3" name="Text Placeholder 2"/>
          <p:cNvSpPr>
            <a:spLocks noGrp="1"/>
          </p:cNvSpPr>
          <p:nvPr>
            <p:ph type="body" sz="half" idx="2"/>
          </p:nvPr>
        </p:nvSpPr>
        <p:spPr/>
        <p:txBody>
          <a:bodyPr>
            <a:normAutofit lnSpcReduction="10000"/>
          </a:bodyPr>
          <a:lstStyle/>
          <a:p>
            <a:pPr>
              <a:lnSpc>
                <a:spcPct val="120000"/>
              </a:lnSpc>
            </a:pPr>
            <a:r>
              <a:rPr lang="en-GB" dirty="0">
                <a:latin typeface="Segoe Print" panose="02000600000000000000" pitchFamily="2" charset="0"/>
              </a:rPr>
              <a:t>When the writer writes ‘…’ this suggests that his experience of being Muslim in Britain is</a:t>
            </a:r>
          </a:p>
          <a:p>
            <a:pPr>
              <a:lnSpc>
                <a:spcPct val="120000"/>
              </a:lnSpc>
            </a:pPr>
            <a:r>
              <a:rPr lang="en-GB" dirty="0">
                <a:latin typeface="Segoe Print" panose="02000600000000000000" pitchFamily="2" charset="0"/>
              </a:rPr>
              <a:t> __________ because … </a:t>
            </a:r>
          </a:p>
          <a:p>
            <a:pPr>
              <a:lnSpc>
                <a:spcPct val="120000"/>
              </a:lnSpc>
            </a:pPr>
            <a:r>
              <a:rPr lang="en-GB" dirty="0">
                <a:latin typeface="Segoe Print" panose="02000600000000000000" pitchFamily="2" charset="0"/>
              </a:rPr>
              <a:t>The word / phrase / adjective ‘…’ makes me think of … and suggests that the writer thinks …</a:t>
            </a:r>
          </a:p>
          <a:p>
            <a:endParaRPr lang="en-GB" dirty="0"/>
          </a:p>
        </p:txBody>
      </p:sp>
    </p:spTree>
    <p:extLst>
      <p:ext uri="{BB962C8B-B14F-4D97-AF65-F5344CB8AC3E}">
        <p14:creationId xmlns:p14="http://schemas.microsoft.com/office/powerpoint/2010/main" val="3584470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FF00"/>
          </a:solidFill>
        </p:spPr>
        <p:txBody>
          <a:bodyPr>
            <a:normAutofit/>
          </a:bodyPr>
          <a:lstStyle/>
          <a:p>
            <a:r>
              <a:rPr lang="en-GB" u="sng" dirty="0"/>
              <a:t>Proof reading: Steps to Success</a:t>
            </a:r>
            <a:endParaRPr lang="en-GB" dirty="0"/>
          </a:p>
        </p:txBody>
      </p:sp>
      <p:sp>
        <p:nvSpPr>
          <p:cNvPr id="4" name="Content Placeholder 3"/>
          <p:cNvSpPr txBox="1">
            <a:spLocks noGrp="1"/>
          </p:cNvSpPr>
          <p:nvPr>
            <p:ph idx="1"/>
          </p:nvPr>
        </p:nvSpPr>
        <p:spPr>
          <a:xfrm>
            <a:off x="457200" y="1600200"/>
            <a:ext cx="8229600" cy="4228850"/>
          </a:xfrm>
          <a:prstGeom prst="rect">
            <a:avLst/>
          </a:prstGeom>
          <a:noFill/>
        </p:spPr>
        <p:txBody>
          <a:bodyPr wrap="square" rtlCol="0">
            <a:spAutoFit/>
          </a:bodyPr>
          <a:lstStyle/>
          <a:p>
            <a:pPr marL="342900" indent="-342900">
              <a:buAutoNum type="arabicPeriod"/>
            </a:pPr>
            <a:r>
              <a:rPr lang="en-GB" sz="2800" dirty="0"/>
              <a:t>Read it through once to check I have completed the task.</a:t>
            </a:r>
          </a:p>
          <a:p>
            <a:pPr marL="342900" indent="-342900">
              <a:buAutoNum type="arabicPeriod"/>
            </a:pPr>
            <a:r>
              <a:rPr lang="en-GB" sz="2800" dirty="0"/>
              <a:t>Read it again – does it make sense? Are all the words in the right order? Have I missed out any words? Have I stayed in the same tense throughout?</a:t>
            </a:r>
          </a:p>
          <a:p>
            <a:pPr marL="342900" indent="-342900">
              <a:buAutoNum type="arabicPeriod"/>
            </a:pPr>
            <a:r>
              <a:rPr lang="en-GB" sz="2800" dirty="0"/>
              <a:t>Read it through again – have I got punctuation? Have I missed any full stops?</a:t>
            </a:r>
          </a:p>
          <a:p>
            <a:pPr marL="342900" indent="-342900">
              <a:buAutoNum type="arabicPeriod"/>
            </a:pPr>
            <a:r>
              <a:rPr lang="en-GB" sz="2800" dirty="0"/>
              <a:t>Final reading – check your spelling. Are there any words you are not sure about?</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88224" y="4922818"/>
            <a:ext cx="2160240" cy="1620180"/>
          </a:xfrm>
          <a:prstGeom prst="rect">
            <a:avLst/>
          </a:prstGeom>
        </p:spPr>
      </p:pic>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855" y="5361793"/>
            <a:ext cx="1524000" cy="1524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1076157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116632"/>
            <a:ext cx="8496944" cy="1152128"/>
          </a:xfrm>
        </p:spPr>
        <p:style>
          <a:lnRef idx="2">
            <a:schemeClr val="accent1"/>
          </a:lnRef>
          <a:fillRef idx="1">
            <a:schemeClr val="lt1"/>
          </a:fillRef>
          <a:effectRef idx="0">
            <a:schemeClr val="accent1"/>
          </a:effectRef>
          <a:fontRef idx="minor">
            <a:schemeClr val="dk1"/>
          </a:fontRef>
        </p:style>
        <p:txBody>
          <a:bodyPr>
            <a:normAutofit fontScale="90000"/>
          </a:bodyPr>
          <a:lstStyle/>
          <a:p>
            <a:r>
              <a:rPr lang="en-GB" dirty="0"/>
              <a:t>Put your partner’s book on top of yours – one pen peer assessment</a:t>
            </a:r>
          </a:p>
        </p:txBody>
      </p:sp>
      <p:graphicFrame>
        <p:nvGraphicFramePr>
          <p:cNvPr id="4" name="Content Placeholder 4"/>
          <p:cNvGraphicFramePr>
            <a:graphicFrameLocks noGrp="1"/>
          </p:cNvGraphicFramePr>
          <p:nvPr>
            <p:ph idx="1"/>
          </p:nvPr>
        </p:nvGraphicFramePr>
        <p:xfrm>
          <a:off x="251520" y="1412776"/>
          <a:ext cx="8496944" cy="5112568"/>
        </p:xfrm>
        <a:graphic>
          <a:graphicData uri="http://schemas.openxmlformats.org/drawingml/2006/table">
            <a:tbl>
              <a:tblPr firstRow="1" bandRow="1">
                <a:tableStyleId>{5940675A-B579-460E-94D1-54222C63F5DA}</a:tableStyleId>
              </a:tblPr>
              <a:tblGrid>
                <a:gridCol w="8496944">
                  <a:extLst>
                    <a:ext uri="{9D8B030D-6E8A-4147-A177-3AD203B41FA5}">
                      <a16:colId xmlns:a16="http://schemas.microsoft.com/office/drawing/2014/main" val="3063041689"/>
                    </a:ext>
                  </a:extLst>
                </a:gridCol>
              </a:tblGrid>
              <a:tr h="1817746">
                <a:tc>
                  <a:txBody>
                    <a:bodyPr/>
                    <a:lstStyle/>
                    <a:p>
                      <a:pPr algn="l"/>
                      <a:r>
                        <a:rPr lang="en-GB" sz="2000" b="1" dirty="0"/>
                        <a:t>Kind</a:t>
                      </a:r>
                    </a:p>
                    <a:p>
                      <a:pPr marL="285750" indent="-285750">
                        <a:buFont typeface="Arial" panose="020B0604020202020204" pitchFamily="34" charset="0"/>
                        <a:buChar char="•"/>
                      </a:pPr>
                      <a:r>
                        <a:rPr lang="en-GB" dirty="0"/>
                        <a:t>I really like the way you …</a:t>
                      </a:r>
                    </a:p>
                    <a:p>
                      <a:pPr marL="285750" indent="-285750">
                        <a:buFont typeface="Arial" panose="020B0604020202020204" pitchFamily="34" charset="0"/>
                        <a:buChar char="•"/>
                      </a:pPr>
                      <a:r>
                        <a:rPr lang="en-GB" dirty="0"/>
                        <a:t>Excellent</a:t>
                      </a:r>
                      <a:r>
                        <a:rPr lang="en-GB" baseline="0" dirty="0"/>
                        <a:t> …</a:t>
                      </a:r>
                      <a:r>
                        <a:rPr lang="en-GB" dirty="0"/>
                        <a:t> throughout.</a:t>
                      </a:r>
                    </a:p>
                    <a:p>
                      <a:pPr marL="285750" indent="-285750">
                        <a:buFont typeface="Arial" panose="020B0604020202020204" pitchFamily="34" charset="0"/>
                        <a:buChar char="•"/>
                      </a:pPr>
                      <a:r>
                        <a:rPr lang="en-GB" dirty="0"/>
                        <a:t>The most successful thing about this was …</a:t>
                      </a:r>
                    </a:p>
                    <a:p>
                      <a:pPr marL="285750" indent="-285750">
                        <a:buFont typeface="Arial" panose="020B0604020202020204" pitchFamily="34" charset="0"/>
                        <a:buChar char="•"/>
                      </a:pPr>
                      <a:r>
                        <a:rPr lang="en-GB" dirty="0"/>
                        <a:t>I enjoyed reading this because …</a:t>
                      </a:r>
                    </a:p>
                    <a:p>
                      <a:pPr marL="285750" indent="-285750">
                        <a:buFont typeface="Arial" panose="020B0604020202020204" pitchFamily="34" charset="0"/>
                        <a:buChar char="•"/>
                      </a:pPr>
                      <a:r>
                        <a:rPr lang="en-GB" dirty="0"/>
                        <a:t>It was especially good when you …</a:t>
                      </a:r>
                      <a:endParaRPr lang="en-GB" b="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696250284"/>
                  </a:ext>
                </a:extLst>
              </a:tr>
              <a:tr h="1477076">
                <a:tc>
                  <a:txBody>
                    <a:bodyPr/>
                    <a:lstStyle/>
                    <a:p>
                      <a:pPr algn="l"/>
                      <a:r>
                        <a:rPr lang="en-GB" sz="2000" b="1" dirty="0"/>
                        <a:t>Specific</a:t>
                      </a:r>
                    </a:p>
                    <a:p>
                      <a:pPr marL="285750" indent="-285750">
                        <a:buFont typeface="Arial" panose="020B0604020202020204" pitchFamily="34" charset="0"/>
                        <a:buChar char="•"/>
                      </a:pPr>
                      <a:r>
                        <a:rPr lang="en-GB" dirty="0"/>
                        <a:t>In the first / second / third paragraph …</a:t>
                      </a:r>
                    </a:p>
                    <a:p>
                      <a:pPr marL="285750" indent="-285750">
                        <a:buFont typeface="Arial" panose="020B0604020202020204" pitchFamily="34" charset="0"/>
                        <a:buChar char="•"/>
                      </a:pPr>
                      <a:r>
                        <a:rPr lang="en-GB" dirty="0"/>
                        <a:t>I think … is quite difficult</a:t>
                      </a:r>
                      <a:r>
                        <a:rPr lang="en-GB" baseline="0" dirty="0"/>
                        <a:t> to understand / could be explained better / could include more detail etc.</a:t>
                      </a:r>
                    </a:p>
                    <a:p>
                      <a:pPr marL="285750" indent="-285750">
                        <a:buFont typeface="Arial" panose="020B0604020202020204" pitchFamily="34" charset="0"/>
                        <a:buChar char="•"/>
                      </a:pPr>
                      <a:r>
                        <a:rPr lang="en-GB" baseline="0" dirty="0"/>
                        <a:t>Your sentence / paragraph about … was … because…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061908539"/>
                  </a:ext>
                </a:extLst>
              </a:tr>
              <a:tr h="1817746">
                <a:tc>
                  <a:txBody>
                    <a:bodyPr/>
                    <a:lstStyle/>
                    <a:p>
                      <a:pPr algn="l"/>
                      <a:r>
                        <a:rPr lang="en-GB" sz="2000" b="1" dirty="0"/>
                        <a:t>Helpful</a:t>
                      </a:r>
                      <a:r>
                        <a:rPr lang="en-GB" dirty="0"/>
                        <a:t> (refer to success criteria)</a:t>
                      </a:r>
                    </a:p>
                    <a:p>
                      <a:pPr marL="285750" indent="-285750">
                        <a:buFont typeface="Arial" panose="020B0604020202020204" pitchFamily="34" charset="0"/>
                        <a:buChar char="•"/>
                      </a:pPr>
                      <a:r>
                        <a:rPr lang="en-GB" dirty="0"/>
                        <a:t>Think about adding a</a:t>
                      </a:r>
                      <a:r>
                        <a:rPr lang="en-GB" baseline="0" dirty="0"/>
                        <a:t> …</a:t>
                      </a:r>
                    </a:p>
                    <a:p>
                      <a:pPr marL="285750" indent="-285750">
                        <a:buFont typeface="Arial" panose="020B0604020202020204" pitchFamily="34" charset="0"/>
                        <a:buChar char="•"/>
                      </a:pPr>
                      <a:r>
                        <a:rPr lang="en-GB" baseline="0" dirty="0"/>
                        <a:t>Think about taking away a…</a:t>
                      </a:r>
                    </a:p>
                    <a:p>
                      <a:pPr marL="285750" indent="-285750">
                        <a:buFont typeface="Arial" panose="020B0604020202020204" pitchFamily="34" charset="0"/>
                        <a:buChar char="•"/>
                      </a:pPr>
                      <a:r>
                        <a:rPr lang="en-GB" baseline="0" dirty="0"/>
                        <a:t>Have you thought about…?</a:t>
                      </a:r>
                    </a:p>
                    <a:p>
                      <a:pPr marL="285750" indent="-285750">
                        <a:buFont typeface="Arial" panose="020B0604020202020204" pitchFamily="34" charset="0"/>
                        <a:buChar char="•"/>
                      </a:pPr>
                      <a:r>
                        <a:rPr lang="en-GB" baseline="0" dirty="0"/>
                        <a:t>To improve your … try…</a:t>
                      </a:r>
                    </a:p>
                    <a:p>
                      <a:pPr marL="285750" indent="-285750">
                        <a:buFont typeface="Arial" panose="020B0604020202020204" pitchFamily="34" charset="0"/>
                        <a:buChar char="•"/>
                      </a:pPr>
                      <a:r>
                        <a:rPr lang="en-GB" baseline="0" dirty="0"/>
                        <a:t>Perhaps you could…</a:t>
                      </a:r>
                      <a:endParaRPr lang="en-GB"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231594168"/>
                  </a:ext>
                </a:extLst>
              </a:tr>
            </a:tbl>
          </a:graphicData>
        </a:graphic>
      </p:graphicFrame>
      <p:sp>
        <p:nvSpPr>
          <p:cNvPr id="5" name="Oval Callout 4"/>
          <p:cNvSpPr/>
          <p:nvPr/>
        </p:nvSpPr>
        <p:spPr>
          <a:xfrm>
            <a:off x="4804923" y="1341322"/>
            <a:ext cx="4320480" cy="2016224"/>
          </a:xfrm>
          <a:prstGeom prst="wedgeEllipseCallout">
            <a:avLst>
              <a:gd name="adj1" fmla="val 46451"/>
              <a:gd name="adj2" fmla="val 38132"/>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GB" dirty="0"/>
              <a:t>Don’t forget to write at the bottom </a:t>
            </a:r>
            <a:r>
              <a:rPr lang="en-GB" b="1" dirty="0"/>
              <a:t>one thing </a:t>
            </a:r>
            <a:r>
              <a:rPr lang="en-GB" dirty="0"/>
              <a:t> you felt worked really well in their article and </a:t>
            </a:r>
            <a:r>
              <a:rPr lang="en-GB" b="1" dirty="0"/>
              <a:t>one improvement</a:t>
            </a:r>
            <a:r>
              <a:rPr lang="en-GB" dirty="0"/>
              <a:t> you can suggest</a:t>
            </a:r>
          </a:p>
        </p:txBody>
      </p:sp>
    </p:spTree>
    <p:extLst>
      <p:ext uri="{BB962C8B-B14F-4D97-AF65-F5344CB8AC3E}">
        <p14:creationId xmlns:p14="http://schemas.microsoft.com/office/powerpoint/2010/main" val="897962778"/>
      </p:ext>
    </p:extLst>
  </p:cSld>
  <p:clrMapOvr>
    <a:masterClrMapping/>
  </p:clrMapOvr>
</p:sld>
</file>

<file path=ppt/theme/theme1.xml><?xml version="1.0" encoding="utf-8"?>
<a:theme xmlns:a="http://schemas.openxmlformats.org/drawingml/2006/main" name="work theme">
  <a:themeElements>
    <a:clrScheme name="Custom 4">
      <a:dk1>
        <a:sysClr val="windowText" lastClr="000000"/>
      </a:dk1>
      <a:lt1>
        <a:sysClr val="window" lastClr="FFFFFF"/>
      </a:lt1>
      <a:dk2>
        <a:srgbClr val="212745"/>
      </a:dk2>
      <a:lt2>
        <a:srgbClr val="B4DCFA"/>
      </a:lt2>
      <a:accent1>
        <a:srgbClr val="DEF4FC"/>
      </a:accent1>
      <a:accent2>
        <a:srgbClr val="5ECCF3"/>
      </a:accent2>
      <a:accent3>
        <a:srgbClr val="56C7AA"/>
      </a:accent3>
      <a:accent4>
        <a:srgbClr val="9EE0F7"/>
      </a:accent4>
      <a:accent5>
        <a:srgbClr val="FF8021"/>
      </a:accent5>
      <a:accent6>
        <a:srgbClr val="F14124"/>
      </a:accent6>
      <a:hlink>
        <a:srgbClr val="56C7AA"/>
      </a:hlink>
      <a:folHlink>
        <a:srgbClr val="59A8D1"/>
      </a:folHlink>
    </a:clrScheme>
    <a:fontScheme name="Custom 2">
      <a:majorFont>
        <a:latin typeface="Berlin Sans FB Dem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work theme">
  <a:themeElements>
    <a:clrScheme name="Custom 4">
      <a:dk1>
        <a:sysClr val="windowText" lastClr="000000"/>
      </a:dk1>
      <a:lt1>
        <a:sysClr val="window" lastClr="FFFFFF"/>
      </a:lt1>
      <a:dk2>
        <a:srgbClr val="212745"/>
      </a:dk2>
      <a:lt2>
        <a:srgbClr val="B4DCFA"/>
      </a:lt2>
      <a:accent1>
        <a:srgbClr val="DEF4FC"/>
      </a:accent1>
      <a:accent2>
        <a:srgbClr val="5ECCF3"/>
      </a:accent2>
      <a:accent3>
        <a:srgbClr val="56C7AA"/>
      </a:accent3>
      <a:accent4>
        <a:srgbClr val="9EE0F7"/>
      </a:accent4>
      <a:accent5>
        <a:srgbClr val="FF8021"/>
      </a:accent5>
      <a:accent6>
        <a:srgbClr val="F14124"/>
      </a:accent6>
      <a:hlink>
        <a:srgbClr val="56C7AA"/>
      </a:hlink>
      <a:folHlink>
        <a:srgbClr val="59A8D1"/>
      </a:folHlink>
    </a:clrScheme>
    <a:fontScheme name="Custom 2">
      <a:majorFont>
        <a:latin typeface="Berlin Sans FB Dem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work theme">
  <a:themeElements>
    <a:clrScheme name="Custom 4">
      <a:dk1>
        <a:sysClr val="windowText" lastClr="000000"/>
      </a:dk1>
      <a:lt1>
        <a:sysClr val="window" lastClr="FFFFFF"/>
      </a:lt1>
      <a:dk2>
        <a:srgbClr val="212745"/>
      </a:dk2>
      <a:lt2>
        <a:srgbClr val="B4DCFA"/>
      </a:lt2>
      <a:accent1>
        <a:srgbClr val="DEF4FC"/>
      </a:accent1>
      <a:accent2>
        <a:srgbClr val="5ECCF3"/>
      </a:accent2>
      <a:accent3>
        <a:srgbClr val="56C7AA"/>
      </a:accent3>
      <a:accent4>
        <a:srgbClr val="9EE0F7"/>
      </a:accent4>
      <a:accent5>
        <a:srgbClr val="FF8021"/>
      </a:accent5>
      <a:accent6>
        <a:srgbClr val="F14124"/>
      </a:accent6>
      <a:hlink>
        <a:srgbClr val="56C7AA"/>
      </a:hlink>
      <a:folHlink>
        <a:srgbClr val="59A8D1"/>
      </a:folHlink>
    </a:clrScheme>
    <a:fontScheme name="Custom 2">
      <a:majorFont>
        <a:latin typeface="Berlin Sans FB Dem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work theme</Template>
  <TotalTime>1885</TotalTime>
  <Words>1268</Words>
  <Application>Microsoft Macintosh PowerPoint</Application>
  <PresentationFormat>On-screen Show (4:3)</PresentationFormat>
  <Paragraphs>101</Paragraphs>
  <Slides>10</Slides>
  <Notes>3</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10</vt:i4>
      </vt:variant>
    </vt:vector>
  </HeadingPairs>
  <TitlesOfParts>
    <vt:vector size="17" baseType="lpstr">
      <vt:lpstr>Arial</vt:lpstr>
      <vt:lpstr>Berlin Sans FB Demi</vt:lpstr>
      <vt:lpstr>Calibri</vt:lpstr>
      <vt:lpstr>Segoe Print</vt:lpstr>
      <vt:lpstr>work theme</vt:lpstr>
      <vt:lpstr>1_work theme</vt:lpstr>
      <vt:lpstr>2_work theme</vt:lpstr>
      <vt:lpstr>Resources</vt:lpstr>
      <vt:lpstr>Airports and Auditions</vt:lpstr>
      <vt:lpstr>Airport Security</vt:lpstr>
      <vt:lpstr>Let’s read the article together</vt:lpstr>
      <vt:lpstr>PowerPoint Presentation</vt:lpstr>
      <vt:lpstr>Read back through the article</vt:lpstr>
      <vt:lpstr>What does Riz Ahmed say about his experience of being Muslim in Britain and how does he express his experience to the reader?</vt:lpstr>
      <vt:lpstr>What does Riz Ahmed say about his experience of being Muslim in Britain and how does he express his experience to the reader?</vt:lpstr>
      <vt:lpstr>Proof reading: Steps to Success</vt:lpstr>
      <vt:lpstr>Put your partner’s book on top of yours – one pen peer assessment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Vina</dc:creator>
  <cp:lastModifiedBy>Kiri Tunks</cp:lastModifiedBy>
  <cp:revision>100</cp:revision>
  <cp:lastPrinted>2019-09-10T14:42:08Z</cp:lastPrinted>
  <dcterms:created xsi:type="dcterms:W3CDTF">2013-01-09T19:07:34Z</dcterms:created>
  <dcterms:modified xsi:type="dcterms:W3CDTF">2020-06-30T10:03:17Z</dcterms:modified>
</cp:coreProperties>
</file>