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81707" autoAdjust="0"/>
  </p:normalViewPr>
  <p:slideViewPr>
    <p:cSldViewPr snapToGrid="0">
      <p:cViewPr varScale="1">
        <p:scale>
          <a:sx n="91" d="100"/>
          <a:sy n="91" d="100"/>
        </p:scale>
        <p:origin x="228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E739E-670E-4AAE-84F4-02B75C7D3721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A75679-E207-4E97-BDAF-98F0A3D7C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27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conomictimes.indiatimes.com/news/international/world-news/british-sikh-mp-demands-apology-from-uk-pm-boris-johnson-over-racist-remarks/videoshow/70990821.cm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https://economictimes.indiatimes.com/news/international/world-news/british-sikh-mp-demands-apology-from-uk-pm-boris-johnson-over-racist-remarks/videoshow/70990821.cms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75679-E207-4E97-BDAF-98F0A3D7C36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568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38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97653" cy="1162050"/>
          </a:xfrm>
        </p:spPr>
        <p:txBody>
          <a:bodyPr anchor="b">
            <a:norm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13515"/>
            <a:ext cx="8197653" cy="4412650"/>
          </a:xfrm>
        </p:spPr>
        <p:txBody>
          <a:bodyPr>
            <a:normAutofit/>
          </a:bodyPr>
          <a:lstStyle>
            <a:lvl1pPr marL="0" indent="0">
              <a:buNone/>
              <a:defRPr sz="34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93832" y="273050"/>
            <a:ext cx="2133600" cy="365125"/>
          </a:xfrm>
        </p:spPr>
        <p:txBody>
          <a:bodyPr/>
          <a:lstStyle>
            <a:lvl1pPr algn="r">
              <a:defRPr sz="2000" b="1" u="sng">
                <a:solidFill>
                  <a:schemeClr val="tx1"/>
                </a:solidFill>
              </a:defRPr>
            </a:lvl1pPr>
          </a:lstStyle>
          <a:p>
            <a:fld id="{7550110D-A847-4FD7-B00A-1259E077908F}" type="datetimeFigureOut">
              <a:rPr lang="en-GB" smtClean="0"/>
              <a:pPr/>
              <a:t>30/06/2020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43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840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45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8197653" cy="1162050"/>
          </a:xfrm>
        </p:spPr>
        <p:txBody>
          <a:bodyPr anchor="b">
            <a:norm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8"/>
          </p:nvPr>
        </p:nvSpPr>
        <p:spPr>
          <a:xfrm>
            <a:off x="467544" y="198884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9"/>
          </p:nvPr>
        </p:nvSpPr>
        <p:spPr>
          <a:xfrm>
            <a:off x="467544" y="342900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0"/>
          </p:nvPr>
        </p:nvSpPr>
        <p:spPr>
          <a:xfrm>
            <a:off x="467544" y="486916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21"/>
          </p:nvPr>
        </p:nvSpPr>
        <p:spPr>
          <a:xfrm>
            <a:off x="3347864" y="198884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22"/>
          </p:nvPr>
        </p:nvSpPr>
        <p:spPr>
          <a:xfrm>
            <a:off x="3347864" y="342900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23"/>
          </p:nvPr>
        </p:nvSpPr>
        <p:spPr>
          <a:xfrm>
            <a:off x="3347864" y="486916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4"/>
          </p:nvPr>
        </p:nvSpPr>
        <p:spPr>
          <a:xfrm>
            <a:off x="6228184" y="198884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5"/>
          </p:nvPr>
        </p:nvSpPr>
        <p:spPr>
          <a:xfrm>
            <a:off x="6228184" y="342900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26"/>
          </p:nvPr>
        </p:nvSpPr>
        <p:spPr>
          <a:xfrm>
            <a:off x="6228184" y="486916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6808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in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3"/>
          </p:nvPr>
        </p:nvSpPr>
        <p:spPr>
          <a:xfrm>
            <a:off x="5076056" y="4509120"/>
            <a:ext cx="2467000" cy="817266"/>
          </a:xfrm>
        </p:spPr>
        <p:txBody>
          <a:bodyPr>
            <a:spAutoFit/>
          </a:bodyPr>
          <a:lstStyle>
            <a:lvl1pPr marL="0" indent="0">
              <a:buNone/>
              <a:defRPr sz="24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4"/>
          </p:nvPr>
        </p:nvSpPr>
        <p:spPr>
          <a:xfrm>
            <a:off x="5076056" y="908720"/>
            <a:ext cx="2467000" cy="817266"/>
          </a:xfrm>
        </p:spPr>
        <p:txBody>
          <a:bodyPr>
            <a:spAutoFit/>
          </a:bodyPr>
          <a:lstStyle>
            <a:lvl1pPr marL="0" indent="0">
              <a:buNone/>
              <a:defRPr sz="24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971600" y="4509120"/>
            <a:ext cx="2467000" cy="817266"/>
          </a:xfrm>
        </p:spPr>
        <p:txBody>
          <a:bodyPr>
            <a:spAutoFit/>
          </a:bodyPr>
          <a:lstStyle>
            <a:lvl1pPr marL="0" indent="0">
              <a:buNone/>
              <a:defRPr sz="24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6"/>
          </p:nvPr>
        </p:nvSpPr>
        <p:spPr>
          <a:xfrm>
            <a:off x="971600" y="908720"/>
            <a:ext cx="2467000" cy="817266"/>
          </a:xfrm>
        </p:spPr>
        <p:txBody>
          <a:bodyPr>
            <a:spAutoFit/>
          </a:bodyPr>
          <a:lstStyle>
            <a:lvl1pPr marL="0" indent="0">
              <a:buNone/>
              <a:defRPr sz="24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17"/>
          </p:nvPr>
        </p:nvSpPr>
        <p:spPr>
          <a:xfrm>
            <a:off x="2627784" y="2636912"/>
            <a:ext cx="3888432" cy="1067413"/>
          </a:xfrm>
        </p:spPr>
        <p:txBody>
          <a:bodyPr>
            <a:spAutoFit/>
          </a:bodyPr>
          <a:lstStyle>
            <a:lvl1pPr marL="0" indent="0">
              <a:buNone/>
              <a:defRPr sz="32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176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776864" cy="4176464"/>
          </a:xfrm>
        </p:spPr>
        <p:txBody>
          <a:bodyPr>
            <a:normAutofit/>
          </a:bodyPr>
          <a:lstStyle>
            <a:lvl1pPr>
              <a:defRPr sz="72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72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052736"/>
            <a:ext cx="7776864" cy="3672408"/>
          </a:xfrm>
        </p:spPr>
        <p:txBody>
          <a:bodyPr>
            <a:noAutofit/>
          </a:bodyPr>
          <a:lstStyle>
            <a:lvl1pPr>
              <a:defRPr sz="72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2" descr="D:\Admin\Images\quotation marks close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386" y="5350133"/>
            <a:ext cx="1833892" cy="150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Admin\Images\quotation marks open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1" y="0"/>
            <a:ext cx="1820308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677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40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30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SmartArt Placeholder 8"/>
          <p:cNvSpPr>
            <a:spLocks noGrp="1"/>
          </p:cNvSpPr>
          <p:nvPr>
            <p:ph type="dgm" sz="quarter" idx="13"/>
          </p:nvPr>
        </p:nvSpPr>
        <p:spPr>
          <a:xfrm>
            <a:off x="468313" y="1412875"/>
            <a:ext cx="8207375" cy="4895850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291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Media Placeholder 7"/>
          <p:cNvSpPr>
            <a:spLocks noGrp="1"/>
          </p:cNvSpPr>
          <p:nvPr>
            <p:ph type="media" sz="quarter" idx="13"/>
          </p:nvPr>
        </p:nvSpPr>
        <p:spPr>
          <a:xfrm>
            <a:off x="468313" y="1773238"/>
            <a:ext cx="8207375" cy="424815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228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251520" y="1268760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251520" y="263691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2" hasCustomPrompt="1"/>
          </p:nvPr>
        </p:nvSpPr>
        <p:spPr>
          <a:xfrm>
            <a:off x="251520" y="400506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4" hasCustomPrompt="1"/>
          </p:nvPr>
        </p:nvSpPr>
        <p:spPr>
          <a:xfrm>
            <a:off x="251520" y="5373216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25" hasCustomPrompt="1"/>
          </p:nvPr>
        </p:nvSpPr>
        <p:spPr>
          <a:xfrm>
            <a:off x="1763688" y="1988840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half" idx="26" hasCustomPrompt="1"/>
          </p:nvPr>
        </p:nvSpPr>
        <p:spPr>
          <a:xfrm>
            <a:off x="1763688" y="335699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half" idx="27" hasCustomPrompt="1"/>
          </p:nvPr>
        </p:nvSpPr>
        <p:spPr>
          <a:xfrm>
            <a:off x="1763688" y="472514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half" idx="28" hasCustomPrompt="1"/>
          </p:nvPr>
        </p:nvSpPr>
        <p:spPr>
          <a:xfrm>
            <a:off x="1763688" y="6093296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half" idx="29" hasCustomPrompt="1"/>
          </p:nvPr>
        </p:nvSpPr>
        <p:spPr>
          <a:xfrm>
            <a:off x="3131840" y="1340768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half" idx="30" hasCustomPrompt="1"/>
          </p:nvPr>
        </p:nvSpPr>
        <p:spPr>
          <a:xfrm>
            <a:off x="3131840" y="2708920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half" idx="31" hasCustomPrompt="1"/>
          </p:nvPr>
        </p:nvSpPr>
        <p:spPr>
          <a:xfrm>
            <a:off x="3131840" y="407707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half" idx="32" hasCustomPrompt="1"/>
          </p:nvPr>
        </p:nvSpPr>
        <p:spPr>
          <a:xfrm>
            <a:off x="3131840" y="544522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half" idx="33" hasCustomPrompt="1"/>
          </p:nvPr>
        </p:nvSpPr>
        <p:spPr>
          <a:xfrm>
            <a:off x="4644008" y="2060848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half" idx="34" hasCustomPrompt="1"/>
          </p:nvPr>
        </p:nvSpPr>
        <p:spPr>
          <a:xfrm>
            <a:off x="4644008" y="3429000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0" name="Text Placeholder 3"/>
          <p:cNvSpPr>
            <a:spLocks noGrp="1"/>
          </p:cNvSpPr>
          <p:nvPr>
            <p:ph type="body" sz="half" idx="35" hasCustomPrompt="1"/>
          </p:nvPr>
        </p:nvSpPr>
        <p:spPr>
          <a:xfrm>
            <a:off x="4644008" y="479715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1" name="Text Placeholder 3"/>
          <p:cNvSpPr>
            <a:spLocks noGrp="1"/>
          </p:cNvSpPr>
          <p:nvPr>
            <p:ph type="body" sz="half" idx="36" hasCustomPrompt="1"/>
          </p:nvPr>
        </p:nvSpPr>
        <p:spPr>
          <a:xfrm>
            <a:off x="4644008" y="616530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2" name="Text Placeholder 3"/>
          <p:cNvSpPr>
            <a:spLocks noGrp="1"/>
          </p:cNvSpPr>
          <p:nvPr>
            <p:ph type="body" sz="half" idx="37" hasCustomPrompt="1"/>
          </p:nvPr>
        </p:nvSpPr>
        <p:spPr>
          <a:xfrm>
            <a:off x="6012160" y="128365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3" name="Text Placeholder 3"/>
          <p:cNvSpPr>
            <a:spLocks noGrp="1"/>
          </p:cNvSpPr>
          <p:nvPr>
            <p:ph type="body" sz="half" idx="38" hasCustomPrompt="1"/>
          </p:nvPr>
        </p:nvSpPr>
        <p:spPr>
          <a:xfrm>
            <a:off x="6012160" y="265180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half" idx="39" hasCustomPrompt="1"/>
          </p:nvPr>
        </p:nvSpPr>
        <p:spPr>
          <a:xfrm>
            <a:off x="6012160" y="4019956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5" name="Text Placeholder 3"/>
          <p:cNvSpPr>
            <a:spLocks noGrp="1"/>
          </p:cNvSpPr>
          <p:nvPr>
            <p:ph type="body" sz="half" idx="40" hasCustomPrompt="1"/>
          </p:nvPr>
        </p:nvSpPr>
        <p:spPr>
          <a:xfrm>
            <a:off x="6012160" y="5388108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6" name="Text Placeholder 3"/>
          <p:cNvSpPr>
            <a:spLocks noGrp="1"/>
          </p:cNvSpPr>
          <p:nvPr>
            <p:ph type="body" sz="half" idx="41" hasCustomPrompt="1"/>
          </p:nvPr>
        </p:nvSpPr>
        <p:spPr>
          <a:xfrm>
            <a:off x="7668344" y="200373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7" name="Text Placeholder 3"/>
          <p:cNvSpPr>
            <a:spLocks noGrp="1"/>
          </p:cNvSpPr>
          <p:nvPr>
            <p:ph type="body" sz="half" idx="42" hasCustomPrompt="1"/>
          </p:nvPr>
        </p:nvSpPr>
        <p:spPr>
          <a:xfrm>
            <a:off x="7668344" y="337188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8" name="Text Placeholder 3"/>
          <p:cNvSpPr>
            <a:spLocks noGrp="1"/>
          </p:cNvSpPr>
          <p:nvPr>
            <p:ph type="body" sz="half" idx="43" hasCustomPrompt="1"/>
          </p:nvPr>
        </p:nvSpPr>
        <p:spPr>
          <a:xfrm>
            <a:off x="7668344" y="4740036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9" name="Text Placeholder 3"/>
          <p:cNvSpPr>
            <a:spLocks noGrp="1"/>
          </p:cNvSpPr>
          <p:nvPr>
            <p:ph type="body" sz="half" idx="44" hasCustomPrompt="1"/>
          </p:nvPr>
        </p:nvSpPr>
        <p:spPr>
          <a:xfrm>
            <a:off x="7668344" y="6108188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771987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241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ating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5695950"/>
            <a:ext cx="3394720" cy="1162050"/>
          </a:xfrm>
        </p:spPr>
        <p:txBody>
          <a:bodyPr anchor="b">
            <a:no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411760" y="1"/>
            <a:ext cx="3600400" cy="40466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Whiteboard</a:t>
            </a:r>
          </a:p>
        </p:txBody>
      </p:sp>
      <p:grpSp>
        <p:nvGrpSpPr>
          <p:cNvPr id="3" name="Group 20"/>
          <p:cNvGrpSpPr/>
          <p:nvPr/>
        </p:nvGrpSpPr>
        <p:grpSpPr>
          <a:xfrm>
            <a:off x="3563888" y="1916832"/>
            <a:ext cx="2088232" cy="2664296"/>
            <a:chOff x="3491880" y="1556792"/>
            <a:chExt cx="2160240" cy="2736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3491880" y="1556792"/>
              <a:ext cx="2160240" cy="2736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3491880" y="3356992"/>
              <a:ext cx="2160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endCxn id="12" idx="0"/>
            </p:cNvCxnSpPr>
            <p:nvPr userDrawn="1"/>
          </p:nvCxnSpPr>
          <p:spPr>
            <a:xfrm rot="5400000" flipH="1" flipV="1">
              <a:off x="3671900" y="2456892"/>
              <a:ext cx="1800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22"/>
          <p:cNvGrpSpPr/>
          <p:nvPr/>
        </p:nvGrpSpPr>
        <p:grpSpPr>
          <a:xfrm rot="18806061">
            <a:off x="6401267" y="765916"/>
            <a:ext cx="2122782" cy="2620932"/>
            <a:chOff x="3491880" y="1556792"/>
            <a:chExt cx="2160240" cy="2736304"/>
          </a:xfrm>
        </p:grpSpPr>
        <p:sp>
          <p:nvSpPr>
            <p:cNvPr id="24" name="Rectangle 23"/>
            <p:cNvSpPr/>
            <p:nvPr userDrawn="1"/>
          </p:nvSpPr>
          <p:spPr>
            <a:xfrm>
              <a:off x="3491880" y="1556792"/>
              <a:ext cx="2160240" cy="2736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491880" y="3356992"/>
              <a:ext cx="2160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endCxn id="24" idx="0"/>
            </p:cNvCxnSpPr>
            <p:nvPr userDrawn="1"/>
          </p:nvCxnSpPr>
          <p:spPr>
            <a:xfrm rot="5400000" flipH="1" flipV="1">
              <a:off x="3671900" y="2456892"/>
              <a:ext cx="1800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26"/>
          <p:cNvGrpSpPr/>
          <p:nvPr/>
        </p:nvGrpSpPr>
        <p:grpSpPr>
          <a:xfrm rot="2765842">
            <a:off x="1035284" y="3700908"/>
            <a:ext cx="2088232" cy="2664296"/>
            <a:chOff x="3491880" y="1556792"/>
            <a:chExt cx="2160240" cy="2736304"/>
          </a:xfrm>
        </p:grpSpPr>
        <p:sp>
          <p:nvSpPr>
            <p:cNvPr id="28" name="Rectangle 27"/>
            <p:cNvSpPr/>
            <p:nvPr userDrawn="1"/>
          </p:nvSpPr>
          <p:spPr>
            <a:xfrm>
              <a:off x="3491880" y="1556792"/>
              <a:ext cx="2160240" cy="2736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cxnSp>
          <p:nvCxnSpPr>
            <p:cNvPr id="29" name="Straight Connector 28"/>
            <p:cNvCxnSpPr/>
            <p:nvPr userDrawn="1"/>
          </p:nvCxnSpPr>
          <p:spPr>
            <a:xfrm>
              <a:off x="3491880" y="3356992"/>
              <a:ext cx="2160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endCxn id="28" idx="0"/>
            </p:cNvCxnSpPr>
            <p:nvPr userDrawn="1"/>
          </p:nvCxnSpPr>
          <p:spPr>
            <a:xfrm rot="5400000" flipH="1" flipV="1">
              <a:off x="3671900" y="2456892"/>
              <a:ext cx="1800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30"/>
          <p:cNvGrpSpPr/>
          <p:nvPr/>
        </p:nvGrpSpPr>
        <p:grpSpPr>
          <a:xfrm rot="2737329">
            <a:off x="638270" y="822486"/>
            <a:ext cx="2088232" cy="2664296"/>
            <a:chOff x="3491880" y="1556792"/>
            <a:chExt cx="2160240" cy="2736304"/>
          </a:xfrm>
        </p:grpSpPr>
        <p:sp>
          <p:nvSpPr>
            <p:cNvPr id="32" name="Rectangle 31"/>
            <p:cNvSpPr/>
            <p:nvPr userDrawn="1"/>
          </p:nvSpPr>
          <p:spPr>
            <a:xfrm>
              <a:off x="3491880" y="1556792"/>
              <a:ext cx="2160240" cy="2736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cxnSp>
          <p:nvCxnSpPr>
            <p:cNvPr id="33" name="Straight Connector 32"/>
            <p:cNvCxnSpPr/>
            <p:nvPr userDrawn="1"/>
          </p:nvCxnSpPr>
          <p:spPr>
            <a:xfrm>
              <a:off x="3491880" y="3356992"/>
              <a:ext cx="2160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endCxn id="32" idx="0"/>
            </p:cNvCxnSpPr>
            <p:nvPr userDrawn="1"/>
          </p:nvCxnSpPr>
          <p:spPr>
            <a:xfrm rot="5400000" flipH="1" flipV="1">
              <a:off x="3671900" y="2456892"/>
              <a:ext cx="1800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34"/>
          <p:cNvGrpSpPr/>
          <p:nvPr/>
        </p:nvGrpSpPr>
        <p:grpSpPr>
          <a:xfrm rot="18806061">
            <a:off x="6125854" y="3749643"/>
            <a:ext cx="2122782" cy="2620932"/>
            <a:chOff x="3491880" y="1556792"/>
            <a:chExt cx="2160240" cy="2736304"/>
          </a:xfrm>
        </p:grpSpPr>
        <p:sp>
          <p:nvSpPr>
            <p:cNvPr id="36" name="Rectangle 35"/>
            <p:cNvSpPr/>
            <p:nvPr userDrawn="1"/>
          </p:nvSpPr>
          <p:spPr>
            <a:xfrm>
              <a:off x="3491880" y="1556792"/>
              <a:ext cx="2160240" cy="2736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cxnSp>
          <p:nvCxnSpPr>
            <p:cNvPr id="37" name="Straight Connector 36"/>
            <p:cNvCxnSpPr/>
            <p:nvPr userDrawn="1"/>
          </p:nvCxnSpPr>
          <p:spPr>
            <a:xfrm>
              <a:off x="3491880" y="3356992"/>
              <a:ext cx="2160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endCxn id="36" idx="0"/>
            </p:cNvCxnSpPr>
            <p:nvPr userDrawn="1"/>
          </p:nvCxnSpPr>
          <p:spPr>
            <a:xfrm rot="5400000" flipH="1" flipV="1">
              <a:off x="3671900" y="2456892"/>
              <a:ext cx="1800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ed Rectangle 38"/>
          <p:cNvSpPr/>
          <p:nvPr/>
        </p:nvSpPr>
        <p:spPr>
          <a:xfrm>
            <a:off x="8870789" y="-4954"/>
            <a:ext cx="251520" cy="12687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prstClr val="black"/>
                </a:solidFill>
              </a:rPr>
              <a:t>DOOR</a:t>
            </a:r>
          </a:p>
        </p:txBody>
      </p:sp>
      <p:sp>
        <p:nvSpPr>
          <p:cNvPr id="86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899592" y="-171400"/>
            <a:ext cx="2304728" cy="1008111"/>
          </a:xfrm>
          <a:prstGeom prst="irregularSeal2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class</a:t>
            </a:r>
          </a:p>
        </p:txBody>
      </p:sp>
      <p:sp>
        <p:nvSpPr>
          <p:cNvPr id="87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776577" y="151630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17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1491277" y="84665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18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146457" y="215232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19" name="Text Placeholder 3"/>
          <p:cNvSpPr>
            <a:spLocks noGrp="1"/>
          </p:cNvSpPr>
          <p:nvPr>
            <p:ph type="body" sz="half" idx="21" hasCustomPrompt="1"/>
          </p:nvPr>
        </p:nvSpPr>
        <p:spPr>
          <a:xfrm>
            <a:off x="897873" y="2986548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20" name="Text Placeholder 3"/>
          <p:cNvSpPr>
            <a:spLocks noGrp="1"/>
          </p:cNvSpPr>
          <p:nvPr>
            <p:ph type="body" sz="half" idx="22" hasCustomPrompt="1"/>
          </p:nvPr>
        </p:nvSpPr>
        <p:spPr>
          <a:xfrm>
            <a:off x="1682202" y="2360901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21" name="Text Placeholder 3"/>
          <p:cNvSpPr>
            <a:spLocks noGrp="1"/>
          </p:cNvSpPr>
          <p:nvPr>
            <p:ph type="body" sz="half" idx="23" hasCustomPrompt="1"/>
          </p:nvPr>
        </p:nvSpPr>
        <p:spPr>
          <a:xfrm>
            <a:off x="2413667" y="1627321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28" name="Text Placeholder 3"/>
          <p:cNvSpPr>
            <a:spLocks noGrp="1"/>
          </p:cNvSpPr>
          <p:nvPr>
            <p:ph type="body" sz="half" idx="24" hasCustomPrompt="1"/>
          </p:nvPr>
        </p:nvSpPr>
        <p:spPr>
          <a:xfrm>
            <a:off x="6863894" y="787757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29" name="Text Placeholder 3"/>
          <p:cNvSpPr>
            <a:spLocks noGrp="1"/>
          </p:cNvSpPr>
          <p:nvPr>
            <p:ph type="body" sz="half" idx="25" hasCustomPrompt="1"/>
          </p:nvPr>
        </p:nvSpPr>
        <p:spPr>
          <a:xfrm>
            <a:off x="7462658" y="138158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0" name="Text Placeholder 3"/>
          <p:cNvSpPr>
            <a:spLocks noGrp="1"/>
          </p:cNvSpPr>
          <p:nvPr>
            <p:ph type="body" sz="half" idx="26" hasCustomPrompt="1"/>
          </p:nvPr>
        </p:nvSpPr>
        <p:spPr>
          <a:xfrm>
            <a:off x="5973999" y="1708254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1" name="Text Placeholder 3"/>
          <p:cNvSpPr>
            <a:spLocks noGrp="1"/>
          </p:cNvSpPr>
          <p:nvPr>
            <p:ph type="body" sz="half" idx="27" hasCustomPrompt="1"/>
          </p:nvPr>
        </p:nvSpPr>
        <p:spPr>
          <a:xfrm>
            <a:off x="6736541" y="224027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2" name="Text Placeholder 3"/>
          <p:cNvSpPr>
            <a:spLocks noGrp="1"/>
          </p:cNvSpPr>
          <p:nvPr>
            <p:ph type="body" sz="half" idx="28" hasCustomPrompt="1"/>
          </p:nvPr>
        </p:nvSpPr>
        <p:spPr>
          <a:xfrm>
            <a:off x="7251047" y="283355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3" name="Text Placeholder 3"/>
          <p:cNvSpPr>
            <a:spLocks noGrp="1"/>
          </p:cNvSpPr>
          <p:nvPr>
            <p:ph type="body" sz="half" idx="29" hasCustomPrompt="1"/>
          </p:nvPr>
        </p:nvSpPr>
        <p:spPr>
          <a:xfrm>
            <a:off x="8090740" y="199492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4" name="Text Placeholder 3"/>
          <p:cNvSpPr>
            <a:spLocks noGrp="1"/>
          </p:cNvSpPr>
          <p:nvPr>
            <p:ph type="body" sz="half" idx="30" hasCustomPrompt="1"/>
          </p:nvPr>
        </p:nvSpPr>
        <p:spPr>
          <a:xfrm>
            <a:off x="6511046" y="3867476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5" name="Text Placeholder 3"/>
          <p:cNvSpPr>
            <a:spLocks noGrp="1"/>
          </p:cNvSpPr>
          <p:nvPr>
            <p:ph type="body" sz="half" idx="31" hasCustomPrompt="1"/>
          </p:nvPr>
        </p:nvSpPr>
        <p:spPr>
          <a:xfrm>
            <a:off x="5784929" y="4601587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6" name="Text Placeholder 3"/>
          <p:cNvSpPr>
            <a:spLocks noGrp="1"/>
          </p:cNvSpPr>
          <p:nvPr>
            <p:ph type="body" sz="half" idx="32" hasCustomPrompt="1"/>
          </p:nvPr>
        </p:nvSpPr>
        <p:spPr>
          <a:xfrm>
            <a:off x="7102329" y="437255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7" name="Text Placeholder 3"/>
          <p:cNvSpPr>
            <a:spLocks noGrp="1"/>
          </p:cNvSpPr>
          <p:nvPr>
            <p:ph type="body" sz="half" idx="33" hasCustomPrompt="1"/>
          </p:nvPr>
        </p:nvSpPr>
        <p:spPr>
          <a:xfrm>
            <a:off x="6265209" y="522920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8" name="Text Placeholder 3"/>
          <p:cNvSpPr>
            <a:spLocks noGrp="1"/>
          </p:cNvSpPr>
          <p:nvPr>
            <p:ph type="body" sz="half" idx="34" hasCustomPrompt="1"/>
          </p:nvPr>
        </p:nvSpPr>
        <p:spPr>
          <a:xfrm>
            <a:off x="7587089" y="5064608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9" name="Text Placeholder 3"/>
          <p:cNvSpPr>
            <a:spLocks noGrp="1"/>
          </p:cNvSpPr>
          <p:nvPr>
            <p:ph type="body" sz="half" idx="35" hasCustomPrompt="1"/>
          </p:nvPr>
        </p:nvSpPr>
        <p:spPr>
          <a:xfrm>
            <a:off x="6966248" y="590679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0" name="Text Placeholder 3"/>
          <p:cNvSpPr>
            <a:spLocks noGrp="1"/>
          </p:cNvSpPr>
          <p:nvPr>
            <p:ph type="body" sz="half" idx="36" hasCustomPrompt="1"/>
          </p:nvPr>
        </p:nvSpPr>
        <p:spPr>
          <a:xfrm>
            <a:off x="3563888" y="2076382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1" name="Text Placeholder 3"/>
          <p:cNvSpPr>
            <a:spLocks noGrp="1"/>
          </p:cNvSpPr>
          <p:nvPr>
            <p:ph type="body" sz="half" idx="37" hasCustomPrompt="1"/>
          </p:nvPr>
        </p:nvSpPr>
        <p:spPr>
          <a:xfrm>
            <a:off x="4743963" y="2074912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2" name="Text Placeholder 3"/>
          <p:cNvSpPr>
            <a:spLocks noGrp="1"/>
          </p:cNvSpPr>
          <p:nvPr>
            <p:ph type="body" sz="half" idx="38" hasCustomPrompt="1"/>
          </p:nvPr>
        </p:nvSpPr>
        <p:spPr>
          <a:xfrm>
            <a:off x="3563888" y="2923066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3" name="Text Placeholder 3"/>
          <p:cNvSpPr>
            <a:spLocks noGrp="1"/>
          </p:cNvSpPr>
          <p:nvPr>
            <p:ph type="body" sz="half" idx="39" hasCustomPrompt="1"/>
          </p:nvPr>
        </p:nvSpPr>
        <p:spPr>
          <a:xfrm>
            <a:off x="4743394" y="2923066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4" name="Text Placeholder 3"/>
          <p:cNvSpPr>
            <a:spLocks noGrp="1"/>
          </p:cNvSpPr>
          <p:nvPr>
            <p:ph type="body" sz="half" idx="40" hasCustomPrompt="1"/>
          </p:nvPr>
        </p:nvSpPr>
        <p:spPr>
          <a:xfrm>
            <a:off x="3563888" y="3919157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5" name="Text Placeholder 3"/>
          <p:cNvSpPr>
            <a:spLocks noGrp="1"/>
          </p:cNvSpPr>
          <p:nvPr>
            <p:ph type="body" sz="half" idx="41" hasCustomPrompt="1"/>
          </p:nvPr>
        </p:nvSpPr>
        <p:spPr>
          <a:xfrm>
            <a:off x="4632625" y="3919157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6" name="Text Placeholder 3"/>
          <p:cNvSpPr>
            <a:spLocks noGrp="1"/>
          </p:cNvSpPr>
          <p:nvPr>
            <p:ph type="body" sz="half" idx="42" hasCustomPrompt="1"/>
          </p:nvPr>
        </p:nvSpPr>
        <p:spPr>
          <a:xfrm>
            <a:off x="1630686" y="3829414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7" name="Text Placeholder 3"/>
          <p:cNvSpPr>
            <a:spLocks noGrp="1"/>
          </p:cNvSpPr>
          <p:nvPr>
            <p:ph type="body" sz="half" idx="43" hasCustomPrompt="1"/>
          </p:nvPr>
        </p:nvSpPr>
        <p:spPr>
          <a:xfrm>
            <a:off x="1323388" y="437255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8" name="Text Placeholder 3"/>
          <p:cNvSpPr>
            <a:spLocks noGrp="1"/>
          </p:cNvSpPr>
          <p:nvPr>
            <p:ph type="body" sz="half" idx="44" hasCustomPrompt="1"/>
          </p:nvPr>
        </p:nvSpPr>
        <p:spPr>
          <a:xfrm>
            <a:off x="2634530" y="4542949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9" name="Text Placeholder 3"/>
          <p:cNvSpPr>
            <a:spLocks noGrp="1"/>
          </p:cNvSpPr>
          <p:nvPr>
            <p:ph type="body" sz="half" idx="45" hasCustomPrompt="1"/>
          </p:nvPr>
        </p:nvSpPr>
        <p:spPr>
          <a:xfrm>
            <a:off x="599361" y="5033056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50" name="Text Placeholder 3"/>
          <p:cNvSpPr>
            <a:spLocks noGrp="1"/>
          </p:cNvSpPr>
          <p:nvPr>
            <p:ph type="body" sz="half" idx="46" hasCustomPrompt="1"/>
          </p:nvPr>
        </p:nvSpPr>
        <p:spPr>
          <a:xfrm>
            <a:off x="1229481" y="5868497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51" name="Text Placeholder 3"/>
          <p:cNvSpPr>
            <a:spLocks noGrp="1"/>
          </p:cNvSpPr>
          <p:nvPr>
            <p:ph type="body" sz="half" idx="47" hasCustomPrompt="1"/>
          </p:nvPr>
        </p:nvSpPr>
        <p:spPr>
          <a:xfrm>
            <a:off x="2133430" y="502871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</p:spTree>
    <p:extLst>
      <p:ext uri="{BB962C8B-B14F-4D97-AF65-F5344CB8AC3E}">
        <p14:creationId xmlns:p14="http://schemas.microsoft.com/office/powerpoint/2010/main" val="2308791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ating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899592" y="-171400"/>
            <a:ext cx="2304728" cy="1008111"/>
          </a:xfrm>
          <a:prstGeom prst="irregularSeal2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Class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37" hasCustomPrompt="1"/>
          </p:nvPr>
        </p:nvSpPr>
        <p:spPr>
          <a:xfrm>
            <a:off x="6610631" y="332656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grpSp>
        <p:nvGrpSpPr>
          <p:cNvPr id="34" name="Group 33"/>
          <p:cNvGrpSpPr/>
          <p:nvPr/>
        </p:nvGrpSpPr>
        <p:grpSpPr>
          <a:xfrm rot="2269729">
            <a:off x="396163" y="1267454"/>
            <a:ext cx="1800200" cy="1800000"/>
            <a:chOff x="1907704" y="2060848"/>
            <a:chExt cx="1800200" cy="1800000"/>
          </a:xfrm>
        </p:grpSpPr>
        <p:sp>
          <p:nvSpPr>
            <p:cNvPr id="35" name="Rectangle 34"/>
            <p:cNvSpPr/>
            <p:nvPr/>
          </p:nvSpPr>
          <p:spPr>
            <a:xfrm>
              <a:off x="1907704" y="2060848"/>
              <a:ext cx="1800200" cy="18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6" name="Straight Connector 35"/>
            <p:cNvCxnSpPr>
              <a:stCxn id="35" idx="0"/>
              <a:endCxn id="35" idx="2"/>
            </p:cNvCxnSpPr>
            <p:nvPr/>
          </p:nvCxnSpPr>
          <p:spPr>
            <a:xfrm>
              <a:off x="2807804" y="2060848"/>
              <a:ext cx="0" cy="18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 rot="1552634">
            <a:off x="535419" y="4649119"/>
            <a:ext cx="1800200" cy="1800000"/>
            <a:chOff x="6876256" y="4653136"/>
            <a:chExt cx="1800200" cy="1800000"/>
          </a:xfrm>
        </p:grpSpPr>
        <p:sp>
          <p:nvSpPr>
            <p:cNvPr id="38" name="Rectangle 37"/>
            <p:cNvSpPr/>
            <p:nvPr/>
          </p:nvSpPr>
          <p:spPr>
            <a:xfrm>
              <a:off x="6876256" y="4653136"/>
              <a:ext cx="1800200" cy="18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9" name="Straight Connector 38"/>
            <p:cNvCxnSpPr>
              <a:stCxn id="38" idx="3"/>
              <a:endCxn id="38" idx="1"/>
            </p:cNvCxnSpPr>
            <p:nvPr/>
          </p:nvCxnSpPr>
          <p:spPr>
            <a:xfrm flipH="1">
              <a:off x="6876256" y="5553136"/>
              <a:ext cx="1800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 rot="772190">
            <a:off x="6821076" y="1509490"/>
            <a:ext cx="2170106" cy="1598354"/>
            <a:chOff x="5895028" y="521892"/>
            <a:chExt cx="2170106" cy="1598354"/>
          </a:xfrm>
        </p:grpSpPr>
        <p:sp>
          <p:nvSpPr>
            <p:cNvPr id="41" name="Rectangle 40"/>
            <p:cNvSpPr/>
            <p:nvPr/>
          </p:nvSpPr>
          <p:spPr>
            <a:xfrm rot="18103437">
              <a:off x="6321153" y="830422"/>
              <a:ext cx="863699" cy="1715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/>
            <p:cNvSpPr/>
            <p:nvPr/>
          </p:nvSpPr>
          <p:spPr>
            <a:xfrm rot="18103437">
              <a:off x="6775310" y="95767"/>
              <a:ext cx="863699" cy="1715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131012" y="3041894"/>
            <a:ext cx="1800200" cy="1800000"/>
            <a:chOff x="6876256" y="4653136"/>
            <a:chExt cx="1800200" cy="1800000"/>
          </a:xfrm>
        </p:grpSpPr>
        <p:sp>
          <p:nvSpPr>
            <p:cNvPr id="45" name="Rectangle 44"/>
            <p:cNvSpPr/>
            <p:nvPr/>
          </p:nvSpPr>
          <p:spPr>
            <a:xfrm>
              <a:off x="6876256" y="4653136"/>
              <a:ext cx="1800200" cy="18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6" name="Straight Connector 45"/>
            <p:cNvCxnSpPr>
              <a:stCxn id="45" idx="3"/>
              <a:endCxn id="45" idx="1"/>
            </p:cNvCxnSpPr>
            <p:nvPr/>
          </p:nvCxnSpPr>
          <p:spPr>
            <a:xfrm flipH="1">
              <a:off x="6876256" y="5553136"/>
              <a:ext cx="1800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 rot="1470074">
            <a:off x="2272372" y="2935426"/>
            <a:ext cx="1800200" cy="1800000"/>
            <a:chOff x="1907704" y="2060848"/>
            <a:chExt cx="1800200" cy="1800000"/>
          </a:xfrm>
        </p:grpSpPr>
        <p:sp>
          <p:nvSpPr>
            <p:cNvPr id="48" name="Rectangle 47"/>
            <p:cNvSpPr/>
            <p:nvPr/>
          </p:nvSpPr>
          <p:spPr>
            <a:xfrm>
              <a:off x="1907704" y="2060848"/>
              <a:ext cx="1800200" cy="18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9" name="Straight Connector 48"/>
            <p:cNvCxnSpPr>
              <a:stCxn id="48" idx="0"/>
              <a:endCxn id="48" idx="2"/>
            </p:cNvCxnSpPr>
            <p:nvPr/>
          </p:nvCxnSpPr>
          <p:spPr>
            <a:xfrm>
              <a:off x="2807804" y="2060848"/>
              <a:ext cx="0" cy="18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 rot="19041383">
            <a:off x="6897617" y="4686215"/>
            <a:ext cx="1800200" cy="1800000"/>
            <a:chOff x="1907704" y="2060848"/>
            <a:chExt cx="1800200" cy="1800000"/>
          </a:xfrm>
        </p:grpSpPr>
        <p:sp>
          <p:nvSpPr>
            <p:cNvPr id="51" name="Rectangle 50"/>
            <p:cNvSpPr/>
            <p:nvPr/>
          </p:nvSpPr>
          <p:spPr>
            <a:xfrm>
              <a:off x="1907704" y="2060848"/>
              <a:ext cx="1800200" cy="18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>
              <a:stCxn id="51" idx="0"/>
              <a:endCxn id="51" idx="2"/>
            </p:cNvCxnSpPr>
            <p:nvPr/>
          </p:nvCxnSpPr>
          <p:spPr>
            <a:xfrm>
              <a:off x="2807804" y="2060848"/>
              <a:ext cx="0" cy="18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3755439" y="1000617"/>
            <a:ext cx="1800200" cy="1800000"/>
            <a:chOff x="1907704" y="2060848"/>
            <a:chExt cx="1800200" cy="1800000"/>
          </a:xfrm>
        </p:grpSpPr>
        <p:sp>
          <p:nvSpPr>
            <p:cNvPr id="54" name="Rectangle 53"/>
            <p:cNvSpPr/>
            <p:nvPr/>
          </p:nvSpPr>
          <p:spPr>
            <a:xfrm>
              <a:off x="1907704" y="2060848"/>
              <a:ext cx="1800200" cy="18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5" name="Straight Connector 54"/>
            <p:cNvCxnSpPr>
              <a:stCxn id="54" idx="0"/>
              <a:endCxn id="54" idx="2"/>
            </p:cNvCxnSpPr>
            <p:nvPr/>
          </p:nvCxnSpPr>
          <p:spPr>
            <a:xfrm>
              <a:off x="2807804" y="2060848"/>
              <a:ext cx="0" cy="18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2987824" y="0"/>
            <a:ext cx="2592288" cy="332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Whiteboard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765359" y="0"/>
            <a:ext cx="376571" cy="14228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door</a:t>
            </a:r>
          </a:p>
        </p:txBody>
      </p:sp>
      <p:sp>
        <p:nvSpPr>
          <p:cNvPr id="57" name="Trapezoid 56"/>
          <p:cNvSpPr/>
          <p:nvPr/>
        </p:nvSpPr>
        <p:spPr>
          <a:xfrm rot="10800000">
            <a:off x="6084168" y="25525"/>
            <a:ext cx="1775716" cy="801022"/>
          </a:xfrm>
          <a:prstGeom prst="trapezoid">
            <a:avLst>
              <a:gd name="adj" fmla="val 4838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743592" y="5085184"/>
            <a:ext cx="1775716" cy="8010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3743592" y="5893697"/>
            <a:ext cx="1775716" cy="8010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 Placeholder 3"/>
          <p:cNvSpPr>
            <a:spLocks noGrp="1"/>
          </p:cNvSpPr>
          <p:nvPr>
            <p:ph type="body" sz="half" idx="38" hasCustomPrompt="1"/>
          </p:nvPr>
        </p:nvSpPr>
        <p:spPr>
          <a:xfrm>
            <a:off x="4664349" y="6116761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3" name="Text Placeholder 3"/>
          <p:cNvSpPr>
            <a:spLocks noGrp="1"/>
          </p:cNvSpPr>
          <p:nvPr>
            <p:ph type="body" sz="half" idx="39" hasCustomPrompt="1"/>
          </p:nvPr>
        </p:nvSpPr>
        <p:spPr>
          <a:xfrm>
            <a:off x="7439039" y="6062198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3"/>
          <p:cNvSpPr>
            <a:spLocks noGrp="1"/>
          </p:cNvSpPr>
          <p:nvPr>
            <p:ph type="body" sz="half" idx="40" hasCustomPrompt="1"/>
          </p:nvPr>
        </p:nvSpPr>
        <p:spPr>
          <a:xfrm>
            <a:off x="8094779" y="5289451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5" name="Text Placeholder 3"/>
          <p:cNvSpPr>
            <a:spLocks noGrp="1"/>
          </p:cNvSpPr>
          <p:nvPr>
            <p:ph type="body" sz="half" idx="41" hasCustomPrompt="1"/>
          </p:nvPr>
        </p:nvSpPr>
        <p:spPr>
          <a:xfrm>
            <a:off x="6688780" y="5549119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3"/>
          <p:cNvSpPr>
            <a:spLocks noGrp="1"/>
          </p:cNvSpPr>
          <p:nvPr>
            <p:ph type="body" sz="half" idx="42" hasCustomPrompt="1"/>
          </p:nvPr>
        </p:nvSpPr>
        <p:spPr>
          <a:xfrm>
            <a:off x="7541693" y="4715613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7" name="Text Placeholder 3"/>
          <p:cNvSpPr>
            <a:spLocks noGrp="1"/>
          </p:cNvSpPr>
          <p:nvPr>
            <p:ph type="body" sz="half" idx="43" hasCustomPrompt="1"/>
          </p:nvPr>
        </p:nvSpPr>
        <p:spPr>
          <a:xfrm>
            <a:off x="7536174" y="2823305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3"/>
          <p:cNvSpPr>
            <a:spLocks noGrp="1"/>
          </p:cNvSpPr>
          <p:nvPr>
            <p:ph type="body" sz="half" idx="44" hasCustomPrompt="1"/>
          </p:nvPr>
        </p:nvSpPr>
        <p:spPr>
          <a:xfrm>
            <a:off x="8162972" y="2199031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9" name="Text Placeholder 3"/>
          <p:cNvSpPr>
            <a:spLocks noGrp="1"/>
          </p:cNvSpPr>
          <p:nvPr>
            <p:ph type="body" sz="half" idx="45" hasCustomPrompt="1"/>
          </p:nvPr>
        </p:nvSpPr>
        <p:spPr>
          <a:xfrm>
            <a:off x="6847099" y="2145232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0" name="Text Placeholder 3"/>
          <p:cNvSpPr>
            <a:spLocks noGrp="1"/>
          </p:cNvSpPr>
          <p:nvPr>
            <p:ph type="body" sz="half" idx="46" hasCustomPrompt="1"/>
          </p:nvPr>
        </p:nvSpPr>
        <p:spPr>
          <a:xfrm>
            <a:off x="7558869" y="1427308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1" name="Text Placeholder 3"/>
          <p:cNvSpPr>
            <a:spLocks noGrp="1"/>
          </p:cNvSpPr>
          <p:nvPr>
            <p:ph type="body" sz="half" idx="47" hasCustomPrompt="1"/>
          </p:nvPr>
        </p:nvSpPr>
        <p:spPr>
          <a:xfrm>
            <a:off x="5186223" y="4376550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2" name="Text Placeholder 3"/>
          <p:cNvSpPr>
            <a:spLocks noGrp="1"/>
          </p:cNvSpPr>
          <p:nvPr>
            <p:ph type="body" sz="half" idx="48" hasCustomPrompt="1"/>
          </p:nvPr>
        </p:nvSpPr>
        <p:spPr>
          <a:xfrm>
            <a:off x="6084168" y="4289610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3" name="Text Placeholder 3"/>
          <p:cNvSpPr>
            <a:spLocks noGrp="1"/>
          </p:cNvSpPr>
          <p:nvPr>
            <p:ph type="body" sz="half" idx="49" hasCustomPrompt="1"/>
          </p:nvPr>
        </p:nvSpPr>
        <p:spPr>
          <a:xfrm>
            <a:off x="5159267" y="3292538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50" hasCustomPrompt="1"/>
          </p:nvPr>
        </p:nvSpPr>
        <p:spPr>
          <a:xfrm>
            <a:off x="6069390" y="3239366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5" name="Text Placeholder 3"/>
          <p:cNvSpPr>
            <a:spLocks noGrp="1"/>
          </p:cNvSpPr>
          <p:nvPr>
            <p:ph type="body" sz="half" idx="51" hasCustomPrompt="1"/>
          </p:nvPr>
        </p:nvSpPr>
        <p:spPr>
          <a:xfrm>
            <a:off x="1014674" y="6040333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6" name="Text Placeholder 3"/>
          <p:cNvSpPr>
            <a:spLocks noGrp="1"/>
          </p:cNvSpPr>
          <p:nvPr>
            <p:ph type="body" sz="half" idx="52" hasCustomPrompt="1"/>
          </p:nvPr>
        </p:nvSpPr>
        <p:spPr>
          <a:xfrm>
            <a:off x="1649172" y="5256082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7" name="Text Placeholder 3"/>
          <p:cNvSpPr>
            <a:spLocks noGrp="1"/>
          </p:cNvSpPr>
          <p:nvPr>
            <p:ph type="body" sz="half" idx="53" hasCustomPrompt="1"/>
          </p:nvPr>
        </p:nvSpPr>
        <p:spPr>
          <a:xfrm>
            <a:off x="308653" y="5416458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8" name="Text Placeholder 3"/>
          <p:cNvSpPr>
            <a:spLocks noGrp="1"/>
          </p:cNvSpPr>
          <p:nvPr>
            <p:ph type="body" sz="half" idx="54" hasCustomPrompt="1"/>
          </p:nvPr>
        </p:nvSpPr>
        <p:spPr>
          <a:xfrm>
            <a:off x="987821" y="4612921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9" name="Text Placeholder 3"/>
          <p:cNvSpPr>
            <a:spLocks noGrp="1"/>
          </p:cNvSpPr>
          <p:nvPr>
            <p:ph type="body" sz="half" idx="55" hasCustomPrompt="1"/>
          </p:nvPr>
        </p:nvSpPr>
        <p:spPr>
          <a:xfrm>
            <a:off x="933425" y="2647640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0" name="Text Placeholder 3"/>
          <p:cNvSpPr>
            <a:spLocks noGrp="1"/>
          </p:cNvSpPr>
          <p:nvPr>
            <p:ph type="body" sz="half" idx="56" hasCustomPrompt="1"/>
          </p:nvPr>
        </p:nvSpPr>
        <p:spPr>
          <a:xfrm>
            <a:off x="1567923" y="1863389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57" hasCustomPrompt="1"/>
          </p:nvPr>
        </p:nvSpPr>
        <p:spPr>
          <a:xfrm>
            <a:off x="227404" y="2023765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58" hasCustomPrompt="1"/>
          </p:nvPr>
        </p:nvSpPr>
        <p:spPr>
          <a:xfrm>
            <a:off x="906572" y="1220228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59" hasCustomPrompt="1"/>
          </p:nvPr>
        </p:nvSpPr>
        <p:spPr>
          <a:xfrm>
            <a:off x="3023614" y="4312344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4" name="Text Placeholder 3"/>
          <p:cNvSpPr>
            <a:spLocks noGrp="1"/>
          </p:cNvSpPr>
          <p:nvPr>
            <p:ph type="body" sz="half" idx="60" hasCustomPrompt="1"/>
          </p:nvPr>
        </p:nvSpPr>
        <p:spPr>
          <a:xfrm>
            <a:off x="3448537" y="3466012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5" name="Text Placeholder 3"/>
          <p:cNvSpPr>
            <a:spLocks noGrp="1"/>
          </p:cNvSpPr>
          <p:nvPr>
            <p:ph type="body" sz="half" idx="61" hasCustomPrompt="1"/>
          </p:nvPr>
        </p:nvSpPr>
        <p:spPr>
          <a:xfrm>
            <a:off x="2044432" y="3804591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6" name="Text Placeholder 3"/>
          <p:cNvSpPr>
            <a:spLocks noGrp="1"/>
          </p:cNvSpPr>
          <p:nvPr>
            <p:ph type="body" sz="half" idx="62" hasCustomPrompt="1"/>
          </p:nvPr>
        </p:nvSpPr>
        <p:spPr>
          <a:xfrm>
            <a:off x="2416801" y="2918649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7" name="Text Placeholder 3"/>
          <p:cNvSpPr>
            <a:spLocks noGrp="1"/>
          </p:cNvSpPr>
          <p:nvPr>
            <p:ph type="body" sz="half" idx="63" hasCustomPrompt="1"/>
          </p:nvPr>
        </p:nvSpPr>
        <p:spPr>
          <a:xfrm>
            <a:off x="4730217" y="2146912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8" name="Text Placeholder 3"/>
          <p:cNvSpPr>
            <a:spLocks noGrp="1"/>
          </p:cNvSpPr>
          <p:nvPr>
            <p:ph type="body" sz="half" idx="64" hasCustomPrompt="1"/>
          </p:nvPr>
        </p:nvSpPr>
        <p:spPr>
          <a:xfrm>
            <a:off x="4749954" y="1185638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9" name="Text Placeholder 3"/>
          <p:cNvSpPr>
            <a:spLocks noGrp="1"/>
          </p:cNvSpPr>
          <p:nvPr>
            <p:ph type="body" sz="half" idx="65" hasCustomPrompt="1"/>
          </p:nvPr>
        </p:nvSpPr>
        <p:spPr>
          <a:xfrm>
            <a:off x="3717041" y="2156486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0" name="Text Placeholder 3"/>
          <p:cNvSpPr>
            <a:spLocks noGrp="1"/>
          </p:cNvSpPr>
          <p:nvPr>
            <p:ph type="body" sz="half" idx="66" hasCustomPrompt="1"/>
          </p:nvPr>
        </p:nvSpPr>
        <p:spPr>
          <a:xfrm>
            <a:off x="3692241" y="1185638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1" name="Text Placeholder 3"/>
          <p:cNvSpPr>
            <a:spLocks noGrp="1"/>
          </p:cNvSpPr>
          <p:nvPr>
            <p:ph type="body" sz="half" idx="67" hasCustomPrompt="1"/>
          </p:nvPr>
        </p:nvSpPr>
        <p:spPr>
          <a:xfrm>
            <a:off x="3779912" y="5330200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cxnSp>
        <p:nvCxnSpPr>
          <p:cNvPr id="95" name="Straight Connector 94"/>
          <p:cNvCxnSpPr/>
          <p:nvPr/>
        </p:nvCxnSpPr>
        <p:spPr>
          <a:xfrm>
            <a:off x="3890073" y="2898525"/>
            <a:ext cx="558252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V="1">
            <a:off x="5638866" y="2095711"/>
            <a:ext cx="0" cy="62165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rot="21162828" flipH="1">
            <a:off x="2397135" y="2664161"/>
            <a:ext cx="271877" cy="42579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 flipV="1">
            <a:off x="2987824" y="4841894"/>
            <a:ext cx="461041" cy="232495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6678044" y="887374"/>
            <a:ext cx="558252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20852439">
            <a:off x="260815" y="5977056"/>
            <a:ext cx="477978" cy="3709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rot="20852439">
            <a:off x="1196531" y="6448567"/>
            <a:ext cx="477978" cy="3709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126005" y="2488746"/>
            <a:ext cx="477978" cy="3709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832026" y="3053883"/>
            <a:ext cx="477978" cy="3709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7962324" y="6483754"/>
            <a:ext cx="293054" cy="2679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6678044" y="5850976"/>
            <a:ext cx="316639" cy="34181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V="1">
            <a:off x="8657746" y="5775875"/>
            <a:ext cx="408054" cy="373985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8097059" y="4460452"/>
            <a:ext cx="316639" cy="34181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rot="8011699">
            <a:off x="5368993" y="4768353"/>
            <a:ext cx="316639" cy="34181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rot="8011699">
            <a:off x="6367608" y="4768352"/>
            <a:ext cx="316639" cy="34181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6688780" y="2406538"/>
            <a:ext cx="316639" cy="34181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8051000" y="1077972"/>
            <a:ext cx="316639" cy="34181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V="1">
            <a:off x="8749161" y="2437268"/>
            <a:ext cx="316639" cy="35783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V="1">
            <a:off x="8071785" y="3143170"/>
            <a:ext cx="316639" cy="35783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7035717" y="3159770"/>
            <a:ext cx="6277" cy="60865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5063840" y="3143169"/>
            <a:ext cx="0" cy="62526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20852439" flipV="1">
            <a:off x="2359932" y="5351651"/>
            <a:ext cx="314627" cy="39493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rot="20852439" flipV="1">
            <a:off x="664842" y="4387661"/>
            <a:ext cx="314627" cy="39493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2278030" y="2167454"/>
            <a:ext cx="314627" cy="39493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659329" y="935419"/>
            <a:ext cx="314627" cy="39493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V="1">
            <a:off x="3944649" y="6761642"/>
            <a:ext cx="449100" cy="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>
            <a:off x="4195693" y="3768429"/>
            <a:ext cx="187612" cy="43794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5620497" y="1145567"/>
            <a:ext cx="0" cy="51522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3676373" y="1138759"/>
            <a:ext cx="0" cy="51522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 Placeholder 3"/>
          <p:cNvSpPr>
            <a:spLocks noGrp="1"/>
          </p:cNvSpPr>
          <p:nvPr>
            <p:ph type="body" sz="half" idx="68" hasCustomPrompt="1"/>
          </p:nvPr>
        </p:nvSpPr>
        <p:spPr>
          <a:xfrm>
            <a:off x="3772377" y="6084958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2" name="Text Placeholder 3"/>
          <p:cNvSpPr>
            <a:spLocks noGrp="1"/>
          </p:cNvSpPr>
          <p:nvPr>
            <p:ph type="body" sz="half" idx="69" hasCustomPrompt="1"/>
          </p:nvPr>
        </p:nvSpPr>
        <p:spPr>
          <a:xfrm>
            <a:off x="4644008" y="5296835"/>
            <a:ext cx="84168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</a:t>
            </a:r>
          </a:p>
        </p:txBody>
      </p:sp>
      <p:cxnSp>
        <p:nvCxnSpPr>
          <p:cNvPr id="113" name="Straight Connector 112"/>
          <p:cNvCxnSpPr/>
          <p:nvPr/>
        </p:nvCxnSpPr>
        <p:spPr>
          <a:xfrm>
            <a:off x="5576017" y="5172467"/>
            <a:ext cx="0" cy="51522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3635896" y="5202722"/>
            <a:ext cx="0" cy="51522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V="1">
            <a:off x="4872807" y="6756371"/>
            <a:ext cx="449100" cy="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 flipV="1">
            <a:off x="2131616" y="4421889"/>
            <a:ext cx="461041" cy="232495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13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99CC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77843" tIns="38921" rIns="77843" bIns="3892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77843" tIns="38921" rIns="77843" bIns="38921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2" y="6356352"/>
            <a:ext cx="2133600" cy="365125"/>
          </a:xfrm>
          <a:prstGeom prst="rect">
            <a:avLst/>
          </a:prstGeom>
        </p:spPr>
        <p:txBody>
          <a:bodyPr vert="horz" lIns="77843" tIns="38921" rIns="77843" bIns="38921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0110D-A847-4FD7-B00A-1259E077908F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2"/>
            <a:ext cx="2895600" cy="365125"/>
          </a:xfrm>
          <a:prstGeom prst="rect">
            <a:avLst/>
          </a:prstGeom>
        </p:spPr>
        <p:txBody>
          <a:bodyPr vert="horz" lIns="77843" tIns="38921" rIns="77843" bIns="38921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77843" tIns="38921" rIns="77843" bIns="38921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445E8-F326-47F3-AB5E-24E5F1FAE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12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ctr" defTabSz="778429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1911" indent="-291911" algn="l" defTabSz="77842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2473" indent="-243259" algn="l" defTabSz="778429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3036" indent="-194607" algn="l" defTabSz="77842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2250" indent="-194607" algn="l" defTabSz="778429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1465" indent="-194607" algn="l" defTabSz="778429" rtl="0" eaLnBrk="1" latinLnBrk="0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0679" indent="-194607" algn="l" defTabSz="778429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29893" indent="-194607" algn="l" defTabSz="778429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19108" indent="-194607" algn="l" defTabSz="778429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08322" indent="-194607" algn="l" defTabSz="778429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214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8429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7643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6857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6072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5286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4501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3715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guardian.com/politics/2019/sep/04/boris-johnson-urged-to-apologise-for-muslim-women-letterboxes-article?CMP=Share_AndroidApp_Emai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Sugar Paper</a:t>
            </a:r>
          </a:p>
          <a:p>
            <a:r>
              <a:rPr lang="en-GB" dirty="0"/>
              <a:t>Boris Johnson article (doc)</a:t>
            </a:r>
          </a:p>
          <a:p>
            <a:r>
              <a:rPr lang="en-GB" dirty="0"/>
              <a:t>Spare articles in case homework </a:t>
            </a:r>
            <a:r>
              <a:rPr lang="en-GB"/>
              <a:t>not completed?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3565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Spot the Difference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5105537" y="1653357"/>
            <a:ext cx="3549316" cy="4412650"/>
          </a:xfrm>
        </p:spPr>
        <p:txBody>
          <a:bodyPr/>
          <a:lstStyle/>
          <a:p>
            <a:r>
              <a:rPr lang="en-GB" b="1" dirty="0" err="1"/>
              <a:t>Tanmanjeet</a:t>
            </a:r>
            <a:r>
              <a:rPr lang="en-GB" b="1" dirty="0"/>
              <a:t> Singh </a:t>
            </a:r>
            <a:r>
              <a:rPr lang="en-GB" b="1" dirty="0" err="1"/>
              <a:t>Dhesi</a:t>
            </a:r>
            <a:r>
              <a:rPr lang="en-GB" b="1" dirty="0"/>
              <a:t> is cheered by fellow MPs as he challenges PM over 2018 comment</a:t>
            </a:r>
            <a:endParaRPr lang="en-GB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842348" y="1653357"/>
            <a:ext cx="3549316" cy="4412650"/>
          </a:xfrm>
          <a:prstGeom prst="rect">
            <a:avLst/>
          </a:prstGeom>
        </p:spPr>
        <p:txBody>
          <a:bodyPr vert="horz" lIns="77843" tIns="38921" rIns="77843" bIns="38921" rtlCol="0">
            <a:normAutofit/>
          </a:bodyPr>
          <a:lstStyle>
            <a:lvl1pPr marL="0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9214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8429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7643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6857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6072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5286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4501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3715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GB" b="1" dirty="0"/>
              <a:t>British Sikh MP demands apology from UK PM Boris Johnson over ‘racist remarks'</a:t>
            </a:r>
          </a:p>
        </p:txBody>
      </p:sp>
    </p:spTree>
    <p:extLst>
      <p:ext uri="{BB962C8B-B14F-4D97-AF65-F5344CB8AC3E}">
        <p14:creationId xmlns:p14="http://schemas.microsoft.com/office/powerpoint/2010/main" val="464406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7200" y="1713515"/>
            <a:ext cx="8197653" cy="1565262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LO:</a:t>
            </a:r>
          </a:p>
          <a:p>
            <a:r>
              <a:rPr lang="en-GB" dirty="0"/>
              <a:t>To practise reading strategies for unseen texts</a:t>
            </a:r>
          </a:p>
          <a:p>
            <a:r>
              <a:rPr lang="en-GB" dirty="0"/>
              <a:t>To begin thinking about our impassioned speeches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3718560"/>
            <a:ext cx="81976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Take out your article / Read the Boris Johnson article on your table</a:t>
            </a:r>
          </a:p>
        </p:txBody>
      </p:sp>
    </p:spTree>
    <p:extLst>
      <p:ext uri="{BB962C8B-B14F-4D97-AF65-F5344CB8AC3E}">
        <p14:creationId xmlns:p14="http://schemas.microsoft.com/office/powerpoint/2010/main" val="1429062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Watch the video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z="1800" dirty="0">
                <a:hlinkClick r:id="rId2"/>
              </a:rPr>
              <a:t>https://www.theguardian.com/politics/2019/sep/04/boris-johnson-urged-to-apologise-for-muslim-women-letterboxes-article?CMP=Share_AndroidApp_Email</a:t>
            </a:r>
            <a:endParaRPr lang="en-GB" sz="1800" dirty="0"/>
          </a:p>
          <a:p>
            <a:endParaRPr lang="en-GB" dirty="0"/>
          </a:p>
          <a:p>
            <a:r>
              <a:rPr lang="en-GB" dirty="0"/>
              <a:t>What feelings/ concerns does MP Singh </a:t>
            </a:r>
            <a:r>
              <a:rPr lang="en-GB" dirty="0" err="1"/>
              <a:t>Dhesi</a:t>
            </a:r>
            <a:r>
              <a:rPr lang="en-GB" dirty="0"/>
              <a:t> express?</a:t>
            </a:r>
          </a:p>
          <a:p>
            <a:r>
              <a:rPr lang="en-GB" dirty="0"/>
              <a:t>How does our Prime Minister react?</a:t>
            </a:r>
          </a:p>
          <a:p>
            <a:r>
              <a:rPr lang="en-GB" dirty="0"/>
              <a:t>How does this make you feel about the topic?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808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Read one of the articles on your table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197653" cy="4691065"/>
          </a:xfrm>
        </p:spPr>
        <p:txBody>
          <a:bodyPr>
            <a:normAutofit/>
          </a:bodyPr>
          <a:lstStyle/>
          <a:p>
            <a:r>
              <a:rPr lang="en-GB" dirty="0"/>
              <a:t>As you’re reading, think about what the writer is discussing, what attitudes they have and how it makes you feel.</a:t>
            </a:r>
          </a:p>
          <a:p>
            <a:r>
              <a:rPr lang="en-GB" dirty="0"/>
              <a:t>In your books, write the title of the article and underneath write your personal response to it – think about what the writer says and how they say it.</a:t>
            </a:r>
          </a:p>
          <a:p>
            <a:r>
              <a:rPr lang="en-GB" dirty="0"/>
              <a:t>Now swap and read another article.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93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Sugar paper debates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Start at a corner of the sugar paper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595173" y="3048000"/>
            <a:ext cx="5059680" cy="31851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ardrop 6"/>
          <p:cNvSpPr/>
          <p:nvPr/>
        </p:nvSpPr>
        <p:spPr>
          <a:xfrm rot="16200000" flipH="1">
            <a:off x="3721718" y="4323540"/>
            <a:ext cx="1790541" cy="2043628"/>
          </a:xfrm>
          <a:prstGeom prst="teardrop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ardrop 4"/>
          <p:cNvSpPr/>
          <p:nvPr/>
        </p:nvSpPr>
        <p:spPr>
          <a:xfrm rot="16200000" flipH="1">
            <a:off x="3663020" y="5020847"/>
            <a:ext cx="1144467" cy="1280160"/>
          </a:xfrm>
          <a:prstGeom prst="teardrop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595173" y="5256333"/>
            <a:ext cx="11696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Topic covered in article</a:t>
            </a:r>
          </a:p>
        </p:txBody>
      </p:sp>
      <p:sp>
        <p:nvSpPr>
          <p:cNvPr id="8" name="Rectangle 7"/>
          <p:cNvSpPr/>
          <p:nvPr/>
        </p:nvSpPr>
        <p:spPr>
          <a:xfrm rot="2005120">
            <a:off x="4109215" y="4727583"/>
            <a:ext cx="1623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How you feel about the topic</a:t>
            </a:r>
          </a:p>
        </p:txBody>
      </p:sp>
    </p:spTree>
    <p:extLst>
      <p:ext uri="{BB962C8B-B14F-4D97-AF65-F5344CB8AC3E}">
        <p14:creationId xmlns:p14="http://schemas.microsoft.com/office/powerpoint/2010/main" val="2181363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Now turn the sugar paper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Respond to your classmate’s response to the topic / issues </a:t>
            </a:r>
          </a:p>
          <a:p>
            <a:endParaRPr lang="en-GB" dirty="0"/>
          </a:p>
          <a:p>
            <a:r>
              <a:rPr lang="en-GB" dirty="0"/>
              <a:t>Turn again to </a:t>
            </a:r>
          </a:p>
          <a:p>
            <a:r>
              <a:rPr lang="en-GB" dirty="0"/>
              <a:t>respond to </a:t>
            </a:r>
          </a:p>
          <a:p>
            <a:r>
              <a:rPr lang="en-GB" dirty="0"/>
              <a:t>someone else</a:t>
            </a:r>
          </a:p>
        </p:txBody>
      </p:sp>
      <p:sp>
        <p:nvSpPr>
          <p:cNvPr id="4" name="Rectangle 3"/>
          <p:cNvSpPr/>
          <p:nvPr/>
        </p:nvSpPr>
        <p:spPr>
          <a:xfrm>
            <a:off x="3595173" y="3048000"/>
            <a:ext cx="5059680" cy="31851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ardrop 8"/>
          <p:cNvSpPr/>
          <p:nvPr/>
        </p:nvSpPr>
        <p:spPr>
          <a:xfrm rot="16200000" flipH="1">
            <a:off x="3840704" y="3522572"/>
            <a:ext cx="2489848" cy="2973268"/>
          </a:xfrm>
          <a:prstGeom prst="teardrop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 rot="2944400">
            <a:off x="4541912" y="4178916"/>
            <a:ext cx="24970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Agree / disagree / expand / question / interrogate</a:t>
            </a:r>
          </a:p>
        </p:txBody>
      </p:sp>
      <p:sp>
        <p:nvSpPr>
          <p:cNvPr id="5" name="Teardrop 4"/>
          <p:cNvSpPr/>
          <p:nvPr/>
        </p:nvSpPr>
        <p:spPr>
          <a:xfrm rot="16200000" flipH="1">
            <a:off x="3721718" y="4323540"/>
            <a:ext cx="1790541" cy="2043628"/>
          </a:xfrm>
          <a:prstGeom prst="teardrop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ardrop 5"/>
          <p:cNvSpPr/>
          <p:nvPr/>
        </p:nvSpPr>
        <p:spPr>
          <a:xfrm rot="16200000" flipH="1">
            <a:off x="3663020" y="5020847"/>
            <a:ext cx="1144467" cy="1280160"/>
          </a:xfrm>
          <a:prstGeom prst="teardrop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3595173" y="5256333"/>
            <a:ext cx="11696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Topic covered in article</a:t>
            </a:r>
          </a:p>
        </p:txBody>
      </p:sp>
      <p:sp>
        <p:nvSpPr>
          <p:cNvPr id="8" name="Rectangle 7"/>
          <p:cNvSpPr/>
          <p:nvPr/>
        </p:nvSpPr>
        <p:spPr>
          <a:xfrm rot="2005120">
            <a:off x="4109215" y="4727583"/>
            <a:ext cx="1623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How you feel about the topic</a:t>
            </a:r>
          </a:p>
        </p:txBody>
      </p:sp>
    </p:spTree>
    <p:extLst>
      <p:ext uri="{BB962C8B-B14F-4D97-AF65-F5344CB8AC3E}">
        <p14:creationId xmlns:p14="http://schemas.microsoft.com/office/powerpoint/2010/main" val="2357305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Back to your thoughts – Cold writing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7201" y="1713515"/>
            <a:ext cx="4145279" cy="4412650"/>
          </a:xfrm>
        </p:spPr>
        <p:txBody>
          <a:bodyPr/>
          <a:lstStyle/>
          <a:p>
            <a:r>
              <a:rPr lang="en-GB" dirty="0"/>
              <a:t>Aim to write 2-3 paragraphs about a topic that you feel passionate about / a topic that you engaged with in today’s lesson.</a:t>
            </a: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4724401" y="1713515"/>
            <a:ext cx="4145279" cy="441265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77843" tIns="38921" rIns="77843" bIns="38921" rtlCol="0">
            <a:normAutofit fontScale="92500" lnSpcReduction="20000"/>
          </a:bodyPr>
          <a:lstStyle>
            <a:lvl1pPr marL="0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9214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8429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7643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6857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6072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5286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4501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3715" indent="0" algn="l" defTabSz="778429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If you are super stuck:</a:t>
            </a:r>
          </a:p>
          <a:p>
            <a:r>
              <a:rPr lang="en-GB" dirty="0"/>
              <a:t>P1 – What is the topic about, why is it so important / serious?</a:t>
            </a:r>
          </a:p>
          <a:p>
            <a:r>
              <a:rPr lang="en-GB" dirty="0"/>
              <a:t>P2 – What needs to happen / change in order to make it better?</a:t>
            </a:r>
          </a:p>
          <a:p>
            <a:r>
              <a:rPr lang="en-GB" dirty="0"/>
              <a:t>P3 – What can we all do to help? How should we all feel about it?</a:t>
            </a:r>
          </a:p>
        </p:txBody>
      </p:sp>
    </p:spTree>
    <p:extLst>
      <p:ext uri="{BB962C8B-B14F-4D97-AF65-F5344CB8AC3E}">
        <p14:creationId xmlns:p14="http://schemas.microsoft.com/office/powerpoint/2010/main" val="734569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96944" cy="11521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dirty="0"/>
              <a:t>Put your partner’s book on top of yours – one pen peer assessment</a:t>
            </a:r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</p:nvPr>
        </p:nvGraphicFramePr>
        <p:xfrm>
          <a:off x="251520" y="1412776"/>
          <a:ext cx="8496944" cy="5112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96944">
                  <a:extLst>
                    <a:ext uri="{9D8B030D-6E8A-4147-A177-3AD203B41FA5}">
                      <a16:colId xmlns:a16="http://schemas.microsoft.com/office/drawing/2014/main" val="3063041689"/>
                    </a:ext>
                  </a:extLst>
                </a:gridCol>
              </a:tblGrid>
              <a:tr h="1817746"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/>
                        <a:t>Kind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 really like the way you 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Excellent</a:t>
                      </a:r>
                      <a:r>
                        <a:rPr lang="en-GB" baseline="0" dirty="0"/>
                        <a:t> …</a:t>
                      </a:r>
                      <a:r>
                        <a:rPr lang="en-GB" dirty="0"/>
                        <a:t> throughout.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The most successful thing about this was 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 enjoyed reading this because 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It was especially good when you …</a:t>
                      </a:r>
                      <a:endParaRPr lang="en-GB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6250284"/>
                  </a:ext>
                </a:extLst>
              </a:tr>
              <a:tr h="1477076"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/>
                        <a:t>Specific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In the first / second / third paragraph 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 think … is quite difficult</a:t>
                      </a:r>
                      <a:r>
                        <a:rPr lang="en-GB" baseline="0" dirty="0"/>
                        <a:t> to understand / could be explained better / could include more detail etc.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dirty="0"/>
                        <a:t>Your sentence / paragraph about … was … because…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61908539"/>
                  </a:ext>
                </a:extLst>
              </a:tr>
              <a:tr h="1817746"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/>
                        <a:t>Helpful</a:t>
                      </a:r>
                      <a:r>
                        <a:rPr lang="en-GB" dirty="0"/>
                        <a:t> (refer to success criteria)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Think about adding a</a:t>
                      </a:r>
                      <a:r>
                        <a:rPr lang="en-GB" baseline="0" dirty="0"/>
                        <a:t> 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dirty="0"/>
                        <a:t>Think about taking away a…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dirty="0"/>
                        <a:t>Have you thought about…?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dirty="0"/>
                        <a:t>To improve your … try…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dirty="0"/>
                        <a:t>Perhaps you could…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1594168"/>
                  </a:ext>
                </a:extLst>
              </a:tr>
            </a:tbl>
          </a:graphicData>
        </a:graphic>
      </p:graphicFrame>
      <p:sp>
        <p:nvSpPr>
          <p:cNvPr id="5" name="Oval Callout 4"/>
          <p:cNvSpPr/>
          <p:nvPr/>
        </p:nvSpPr>
        <p:spPr>
          <a:xfrm>
            <a:off x="4804923" y="1341322"/>
            <a:ext cx="4320480" cy="2016224"/>
          </a:xfrm>
          <a:prstGeom prst="wedgeEllipseCallout">
            <a:avLst>
              <a:gd name="adj1" fmla="val 46451"/>
              <a:gd name="adj2" fmla="val 38132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Don’t forget to write at the bottom </a:t>
            </a:r>
            <a:r>
              <a:rPr lang="en-GB" b="1" dirty="0"/>
              <a:t>one thing </a:t>
            </a:r>
            <a:r>
              <a:rPr lang="en-GB" dirty="0"/>
              <a:t> you felt worked really well in </a:t>
            </a:r>
            <a:r>
              <a:rPr lang="en-GB"/>
              <a:t>their writing </a:t>
            </a:r>
            <a:r>
              <a:rPr lang="en-GB" dirty="0"/>
              <a:t>and </a:t>
            </a:r>
            <a:r>
              <a:rPr lang="en-GB" b="1" dirty="0"/>
              <a:t>one improvement</a:t>
            </a:r>
            <a:r>
              <a:rPr lang="en-GB" dirty="0"/>
              <a:t> you can suggest</a:t>
            </a:r>
          </a:p>
        </p:txBody>
      </p:sp>
    </p:spTree>
    <p:extLst>
      <p:ext uri="{BB962C8B-B14F-4D97-AF65-F5344CB8AC3E}">
        <p14:creationId xmlns:p14="http://schemas.microsoft.com/office/powerpoint/2010/main" val="1478439349"/>
      </p:ext>
    </p:extLst>
  </p:cSld>
  <p:clrMapOvr>
    <a:masterClrMapping/>
  </p:clrMapOvr>
</p:sld>
</file>

<file path=ppt/theme/theme1.xml><?xml version="1.0" encoding="utf-8"?>
<a:theme xmlns:a="http://schemas.openxmlformats.org/drawingml/2006/main" name="work theme">
  <a:themeElements>
    <a:clrScheme name="Custom 4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DEF4FC"/>
      </a:accent1>
      <a:accent2>
        <a:srgbClr val="5ECCF3"/>
      </a:accent2>
      <a:accent3>
        <a:srgbClr val="56C7AA"/>
      </a:accent3>
      <a:accent4>
        <a:srgbClr val="9EE0F7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ustom 2">
      <a:majorFont>
        <a:latin typeface="Berlin Sans FB Dem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work theme</Template>
  <TotalTime>139</TotalTime>
  <Words>516</Words>
  <Application>Microsoft Macintosh PowerPoint</Application>
  <PresentationFormat>On-screen Show (4:3)</PresentationFormat>
  <Paragraphs>61</Paragraphs>
  <Slides>9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Berlin Sans FB Demi</vt:lpstr>
      <vt:lpstr>Calibri</vt:lpstr>
      <vt:lpstr>work theme</vt:lpstr>
      <vt:lpstr>Resources </vt:lpstr>
      <vt:lpstr>Spot the Difference</vt:lpstr>
      <vt:lpstr>PowerPoint Presentation</vt:lpstr>
      <vt:lpstr>Watch the video</vt:lpstr>
      <vt:lpstr>Read one of the articles on your table</vt:lpstr>
      <vt:lpstr>Sugar paper debates </vt:lpstr>
      <vt:lpstr>Now turn the sugar paper</vt:lpstr>
      <vt:lpstr>Back to your thoughts – Cold writing</vt:lpstr>
      <vt:lpstr>Put your partner’s book on top of yours – one pen peer assessment</vt:lpstr>
    </vt:vector>
  </TitlesOfParts>
  <Company>Morpeth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 </dc:title>
  <dc:creator>Vina Vekria</dc:creator>
  <cp:lastModifiedBy>Kiri Tunks</cp:lastModifiedBy>
  <cp:revision>12</cp:revision>
  <dcterms:created xsi:type="dcterms:W3CDTF">2019-09-12T12:44:03Z</dcterms:created>
  <dcterms:modified xsi:type="dcterms:W3CDTF">2020-06-30T09:15:57Z</dcterms:modified>
</cp:coreProperties>
</file>