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427" r:id="rId5"/>
    <p:sldId id="355" r:id="rId6"/>
    <p:sldId id="424" r:id="rId7"/>
    <p:sldId id="425" r:id="rId8"/>
    <p:sldId id="426" r:id="rId9"/>
    <p:sldId id="387" r:id="rId10"/>
    <p:sldId id="430" r:id="rId11"/>
    <p:sldId id="263" r:id="rId12"/>
    <p:sldId id="428" r:id="rId13"/>
    <p:sldId id="42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5CF54B-D3D1-442B-9186-6404BAFB9B44}" v="709" dt="2024-11-13T09:10:32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Preston" userId="97c09310-eba8-41c7-9376-1c91d3f7c7ce" providerId="ADAL" clId="{335CF54B-D3D1-442B-9186-6404BAFB9B44}"/>
    <pc:docChg chg="custSel addSld modSld sldOrd">
      <pc:chgData name="Lucy Preston" userId="97c09310-eba8-41c7-9376-1c91d3f7c7ce" providerId="ADAL" clId="{335CF54B-D3D1-442B-9186-6404BAFB9B44}" dt="2024-11-13T09:12:25.274" v="1899" actId="20577"/>
      <pc:docMkLst>
        <pc:docMk/>
      </pc:docMkLst>
      <pc:sldChg chg="addSp delSp modSp mod">
        <pc:chgData name="Lucy Preston" userId="97c09310-eba8-41c7-9376-1c91d3f7c7ce" providerId="ADAL" clId="{335CF54B-D3D1-442B-9186-6404BAFB9B44}" dt="2024-11-12T14:15:36.154" v="1355" actId="20577"/>
        <pc:sldMkLst>
          <pc:docMk/>
          <pc:sldMk cId="283015890" sldId="263"/>
        </pc:sldMkLst>
        <pc:spChg chg="add mod">
          <ac:chgData name="Lucy Preston" userId="97c09310-eba8-41c7-9376-1c91d3f7c7ce" providerId="ADAL" clId="{335CF54B-D3D1-442B-9186-6404BAFB9B44}" dt="2024-11-07T12:07:58.308" v="369" actId="1076"/>
          <ac:spMkLst>
            <pc:docMk/>
            <pc:sldMk cId="283015890" sldId="263"/>
            <ac:spMk id="2" creationId="{7B8D45D3-5567-030B-7A62-A98466044E43}"/>
          </ac:spMkLst>
        </pc:spChg>
        <pc:spChg chg="add mod">
          <ac:chgData name="Lucy Preston" userId="97c09310-eba8-41c7-9376-1c91d3f7c7ce" providerId="ADAL" clId="{335CF54B-D3D1-442B-9186-6404BAFB9B44}" dt="2024-11-12T14:15:36.154" v="1355" actId="20577"/>
          <ac:spMkLst>
            <pc:docMk/>
            <pc:sldMk cId="283015890" sldId="263"/>
            <ac:spMk id="3" creationId="{B39CEAA4-F4EA-3D18-574B-4D7CD28A00A3}"/>
          </ac:spMkLst>
        </pc:spChg>
        <pc:spChg chg="add del mod">
          <ac:chgData name="Lucy Preston" userId="97c09310-eba8-41c7-9376-1c91d3f7c7ce" providerId="ADAL" clId="{335CF54B-D3D1-442B-9186-6404BAFB9B44}" dt="2024-11-12T13:59:03.557" v="1071" actId="478"/>
          <ac:spMkLst>
            <pc:docMk/>
            <pc:sldMk cId="283015890" sldId="263"/>
            <ac:spMk id="4" creationId="{44A598F0-7C2C-DF32-9C5B-5C6A35C6423C}"/>
          </ac:spMkLst>
        </pc:spChg>
        <pc:spChg chg="add del mod">
          <ac:chgData name="Lucy Preston" userId="97c09310-eba8-41c7-9376-1c91d3f7c7ce" providerId="ADAL" clId="{335CF54B-D3D1-442B-9186-6404BAFB9B44}" dt="2024-11-12T13:59:06.322" v="1072" actId="478"/>
          <ac:spMkLst>
            <pc:docMk/>
            <pc:sldMk cId="283015890" sldId="263"/>
            <ac:spMk id="5" creationId="{E55CE44F-5D9A-1FA2-6568-46786D85C871}"/>
          </ac:spMkLst>
        </pc:spChg>
        <pc:picChg chg="del">
          <ac:chgData name="Lucy Preston" userId="97c09310-eba8-41c7-9376-1c91d3f7c7ce" providerId="ADAL" clId="{335CF54B-D3D1-442B-9186-6404BAFB9B44}" dt="2024-11-07T12:07:07.974" v="365" actId="478"/>
          <ac:picMkLst>
            <pc:docMk/>
            <pc:sldMk cId="283015890" sldId="263"/>
            <ac:picMk id="3" creationId="{DFAB593C-8326-46F1-9938-ACE1421A70E1}"/>
          </ac:picMkLst>
        </pc:picChg>
      </pc:sldChg>
      <pc:sldChg chg="addSp delSp modSp mod">
        <pc:chgData name="Lucy Preston" userId="97c09310-eba8-41c7-9376-1c91d3f7c7ce" providerId="ADAL" clId="{335CF54B-D3D1-442B-9186-6404BAFB9B44}" dt="2024-11-07T11:50:12.816" v="222" actId="1076"/>
        <pc:sldMkLst>
          <pc:docMk/>
          <pc:sldMk cId="3072587383" sldId="355"/>
        </pc:sldMkLst>
        <pc:spChg chg="add mod">
          <ac:chgData name="Lucy Preston" userId="97c09310-eba8-41c7-9376-1c91d3f7c7ce" providerId="ADAL" clId="{335CF54B-D3D1-442B-9186-6404BAFB9B44}" dt="2024-11-07T11:48:54.194" v="151" actId="208"/>
          <ac:spMkLst>
            <pc:docMk/>
            <pc:sldMk cId="3072587383" sldId="355"/>
            <ac:spMk id="3" creationId="{84CB56F8-213E-87DE-3811-E7D1C7B0B9FA}"/>
          </ac:spMkLst>
        </pc:spChg>
        <pc:spChg chg="del mod">
          <ac:chgData name="Lucy Preston" userId="97c09310-eba8-41c7-9376-1c91d3f7c7ce" providerId="ADAL" clId="{335CF54B-D3D1-442B-9186-6404BAFB9B44}" dt="2024-11-07T11:48:19.679" v="118" actId="478"/>
          <ac:spMkLst>
            <pc:docMk/>
            <pc:sldMk cId="3072587383" sldId="355"/>
            <ac:spMk id="4" creationId="{1CF0F225-D47B-4042-A655-B830AFE92E6B}"/>
          </ac:spMkLst>
        </pc:spChg>
        <pc:spChg chg="add del mod">
          <ac:chgData name="Lucy Preston" userId="97c09310-eba8-41c7-9376-1c91d3f7c7ce" providerId="ADAL" clId="{335CF54B-D3D1-442B-9186-6404BAFB9B44}" dt="2024-11-07T11:48:23.069" v="119" actId="478"/>
          <ac:spMkLst>
            <pc:docMk/>
            <pc:sldMk cId="3072587383" sldId="355"/>
            <ac:spMk id="7" creationId="{A1700403-168D-4A1E-4144-EDD18B7A2882}"/>
          </ac:spMkLst>
        </pc:spChg>
        <pc:spChg chg="add mod">
          <ac:chgData name="Lucy Preston" userId="97c09310-eba8-41c7-9376-1c91d3f7c7ce" providerId="ADAL" clId="{335CF54B-D3D1-442B-9186-6404BAFB9B44}" dt="2024-11-07T11:49:25.936" v="157" actId="14100"/>
          <ac:spMkLst>
            <pc:docMk/>
            <pc:sldMk cId="3072587383" sldId="355"/>
            <ac:spMk id="8" creationId="{D32021FC-F273-AD2F-4D65-B280DA07D361}"/>
          </ac:spMkLst>
        </pc:spChg>
        <pc:spChg chg="del">
          <ac:chgData name="Lucy Preston" userId="97c09310-eba8-41c7-9376-1c91d3f7c7ce" providerId="ADAL" clId="{335CF54B-D3D1-442B-9186-6404BAFB9B44}" dt="2024-11-07T11:37:11.415" v="0" actId="478"/>
          <ac:spMkLst>
            <pc:docMk/>
            <pc:sldMk cId="3072587383" sldId="355"/>
            <ac:spMk id="9" creationId="{E160C7E1-6465-41AE-B853-8BEEA87BB7FC}"/>
          </ac:spMkLst>
        </pc:spChg>
        <pc:spChg chg="add mod">
          <ac:chgData name="Lucy Preston" userId="97c09310-eba8-41c7-9376-1c91d3f7c7ce" providerId="ADAL" clId="{335CF54B-D3D1-442B-9186-6404BAFB9B44}" dt="2024-11-07T11:50:12.816" v="222" actId="1076"/>
          <ac:spMkLst>
            <pc:docMk/>
            <pc:sldMk cId="3072587383" sldId="355"/>
            <ac:spMk id="10" creationId="{06A09B73-E880-F273-7E5D-94C9C8706024}"/>
          </ac:spMkLst>
        </pc:spChg>
        <pc:picChg chg="del">
          <ac:chgData name="Lucy Preston" userId="97c09310-eba8-41c7-9376-1c91d3f7c7ce" providerId="ADAL" clId="{335CF54B-D3D1-442B-9186-6404BAFB9B44}" dt="2024-11-07T11:42:34.413" v="1" actId="478"/>
          <ac:picMkLst>
            <pc:docMk/>
            <pc:sldMk cId="3072587383" sldId="355"/>
            <ac:picMk id="5" creationId="{FCE4F773-0FC3-4034-9990-8F569177DD9F}"/>
          </ac:picMkLst>
        </pc:picChg>
        <pc:picChg chg="add mod">
          <ac:chgData name="Lucy Preston" userId="97c09310-eba8-41c7-9376-1c91d3f7c7ce" providerId="ADAL" clId="{335CF54B-D3D1-442B-9186-6404BAFB9B44}" dt="2024-11-07T11:48:00.693" v="113" actId="1076"/>
          <ac:picMkLst>
            <pc:docMk/>
            <pc:sldMk cId="3072587383" sldId="355"/>
            <ac:picMk id="1026" creationId="{28CF0AE0-4DCB-8C98-1701-CC8BAF2E9944}"/>
          </ac:picMkLst>
        </pc:picChg>
      </pc:sldChg>
      <pc:sldChg chg="addSp delSp modSp mod ord modAnim modNotesTx">
        <pc:chgData name="Lucy Preston" userId="97c09310-eba8-41c7-9376-1c91d3f7c7ce" providerId="ADAL" clId="{335CF54B-D3D1-442B-9186-6404BAFB9B44}" dt="2024-11-12T14:21:24.427" v="1601" actId="20577"/>
        <pc:sldMkLst>
          <pc:docMk/>
          <pc:sldMk cId="993728106" sldId="387"/>
        </pc:sldMkLst>
        <pc:spChg chg="add mod">
          <ac:chgData name="Lucy Preston" userId="97c09310-eba8-41c7-9376-1c91d3f7c7ce" providerId="ADAL" clId="{335CF54B-D3D1-442B-9186-6404BAFB9B44}" dt="2024-11-11T14:25:42.097" v="462"/>
          <ac:spMkLst>
            <pc:docMk/>
            <pc:sldMk cId="993728106" sldId="387"/>
            <ac:spMk id="2" creationId="{427C8DE4-9E82-ABB0-59E0-D6D3E165987B}"/>
          </ac:spMkLst>
        </pc:spChg>
        <pc:spChg chg="add mod">
          <ac:chgData name="Lucy Preston" userId="97c09310-eba8-41c7-9376-1c91d3f7c7ce" providerId="ADAL" clId="{335CF54B-D3D1-442B-9186-6404BAFB9B44}" dt="2024-11-12T14:21:24.427" v="1601" actId="20577"/>
          <ac:spMkLst>
            <pc:docMk/>
            <pc:sldMk cId="993728106" sldId="387"/>
            <ac:spMk id="3" creationId="{8CB09EFA-D134-EE0B-7BF9-47D3C9F390D9}"/>
          </ac:spMkLst>
        </pc:spChg>
        <pc:spChg chg="add mod">
          <ac:chgData name="Lucy Preston" userId="97c09310-eba8-41c7-9376-1c91d3f7c7ce" providerId="ADAL" clId="{335CF54B-D3D1-442B-9186-6404BAFB9B44}" dt="2024-11-11T14:34:16.533" v="958" actId="1076"/>
          <ac:spMkLst>
            <pc:docMk/>
            <pc:sldMk cId="993728106" sldId="387"/>
            <ac:spMk id="4" creationId="{31F5625E-8F77-CE79-D948-778969202F41}"/>
          </ac:spMkLst>
        </pc:spChg>
        <pc:spChg chg="add mod">
          <ac:chgData name="Lucy Preston" userId="97c09310-eba8-41c7-9376-1c91d3f7c7ce" providerId="ADAL" clId="{335CF54B-D3D1-442B-9186-6404BAFB9B44}" dt="2024-11-11T14:32:59.326" v="900" actId="1076"/>
          <ac:spMkLst>
            <pc:docMk/>
            <pc:sldMk cId="993728106" sldId="387"/>
            <ac:spMk id="5" creationId="{471E43B3-708A-FDEA-1CBD-A1224D81CF03}"/>
          </ac:spMkLst>
        </pc:spChg>
        <pc:spChg chg="add mod">
          <ac:chgData name="Lucy Preston" userId="97c09310-eba8-41c7-9376-1c91d3f7c7ce" providerId="ADAL" clId="{335CF54B-D3D1-442B-9186-6404BAFB9B44}" dt="2024-11-11T14:40:31.126" v="960" actId="1076"/>
          <ac:spMkLst>
            <pc:docMk/>
            <pc:sldMk cId="993728106" sldId="387"/>
            <ac:spMk id="6" creationId="{0D89756A-8E5B-B560-BC26-4EBBAC0DC5F4}"/>
          </ac:spMkLst>
        </pc:spChg>
        <pc:spChg chg="add mod">
          <ac:chgData name="Lucy Preston" userId="97c09310-eba8-41c7-9376-1c91d3f7c7ce" providerId="ADAL" clId="{335CF54B-D3D1-442B-9186-6404BAFB9B44}" dt="2024-11-12T14:17:22.927" v="1431" actId="33524"/>
          <ac:spMkLst>
            <pc:docMk/>
            <pc:sldMk cId="993728106" sldId="387"/>
            <ac:spMk id="7" creationId="{691B96B6-70EA-81E7-0827-8C45F5C14724}"/>
          </ac:spMkLst>
        </pc:spChg>
        <pc:picChg chg="del">
          <ac:chgData name="Lucy Preston" userId="97c09310-eba8-41c7-9376-1c91d3f7c7ce" providerId="ADAL" clId="{335CF54B-D3D1-442B-9186-6404BAFB9B44}" dt="2024-11-07T13:19:54.224" v="461" actId="478"/>
          <ac:picMkLst>
            <pc:docMk/>
            <pc:sldMk cId="993728106" sldId="387"/>
            <ac:picMk id="2" creationId="{E3E9EC2A-315A-4338-8539-407DE2434ABC}"/>
          </ac:picMkLst>
        </pc:picChg>
      </pc:sldChg>
      <pc:sldChg chg="addSp modSp mod modAnim">
        <pc:chgData name="Lucy Preston" userId="97c09310-eba8-41c7-9376-1c91d3f7c7ce" providerId="ADAL" clId="{335CF54B-D3D1-442B-9186-6404BAFB9B44}" dt="2024-11-07T12:09:14.090" v="380" actId="20577"/>
        <pc:sldMkLst>
          <pc:docMk/>
          <pc:sldMk cId="2517591861" sldId="424"/>
        </pc:sldMkLst>
        <pc:spChg chg="add mod">
          <ac:chgData name="Lucy Preston" userId="97c09310-eba8-41c7-9376-1c91d3f7c7ce" providerId="ADAL" clId="{335CF54B-D3D1-442B-9186-6404BAFB9B44}" dt="2024-11-07T11:50:17.231" v="223"/>
          <ac:spMkLst>
            <pc:docMk/>
            <pc:sldMk cId="2517591861" sldId="424"/>
            <ac:spMk id="3" creationId="{8E4294A1-84FA-3C7D-6631-52C43ED869DB}"/>
          </ac:spMkLst>
        </pc:spChg>
        <pc:spChg chg="mod">
          <ac:chgData name="Lucy Preston" userId="97c09310-eba8-41c7-9376-1c91d3f7c7ce" providerId="ADAL" clId="{335CF54B-D3D1-442B-9186-6404BAFB9B44}" dt="2024-11-07T11:54:53.936" v="305" actId="20577"/>
          <ac:spMkLst>
            <pc:docMk/>
            <pc:sldMk cId="2517591861" sldId="424"/>
            <ac:spMk id="5" creationId="{08A0274A-4FB7-4707-A06B-30A279E0E8E4}"/>
          </ac:spMkLst>
        </pc:spChg>
        <pc:spChg chg="mod">
          <ac:chgData name="Lucy Preston" userId="97c09310-eba8-41c7-9376-1c91d3f7c7ce" providerId="ADAL" clId="{335CF54B-D3D1-442B-9186-6404BAFB9B44}" dt="2024-11-07T12:09:14.090" v="380" actId="20577"/>
          <ac:spMkLst>
            <pc:docMk/>
            <pc:sldMk cId="2517591861" sldId="424"/>
            <ac:spMk id="11" creationId="{5D9E4D4B-C292-4C94-BF2D-4DF5C1284034}"/>
          </ac:spMkLst>
        </pc:spChg>
      </pc:sldChg>
      <pc:sldChg chg="addSp delSp modSp mod modAnim">
        <pc:chgData name="Lucy Preston" userId="97c09310-eba8-41c7-9376-1c91d3f7c7ce" providerId="ADAL" clId="{335CF54B-D3D1-442B-9186-6404BAFB9B44}" dt="2024-11-07T13:18:18.935" v="440" actId="1076"/>
        <pc:sldMkLst>
          <pc:docMk/>
          <pc:sldMk cId="2091573226" sldId="425"/>
        </pc:sldMkLst>
        <pc:spChg chg="add mod">
          <ac:chgData name="Lucy Preston" userId="97c09310-eba8-41c7-9376-1c91d3f7c7ce" providerId="ADAL" clId="{335CF54B-D3D1-442B-9186-6404BAFB9B44}" dt="2024-11-07T11:50:23.517" v="225" actId="14100"/>
          <ac:spMkLst>
            <pc:docMk/>
            <pc:sldMk cId="2091573226" sldId="425"/>
            <ac:spMk id="3" creationId="{E5A22782-6571-F49C-5620-9CB8BCBD0DD3}"/>
          </ac:spMkLst>
        </pc:spChg>
        <pc:spChg chg="add mod">
          <ac:chgData name="Lucy Preston" userId="97c09310-eba8-41c7-9376-1c91d3f7c7ce" providerId="ADAL" clId="{335CF54B-D3D1-442B-9186-6404BAFB9B44}" dt="2024-11-07T12:09:29.812" v="383" actId="1076"/>
          <ac:spMkLst>
            <pc:docMk/>
            <pc:sldMk cId="2091573226" sldId="425"/>
            <ac:spMk id="4" creationId="{BCB11388-1AF4-86B8-2EC9-045638CA420D}"/>
          </ac:spMkLst>
        </pc:spChg>
        <pc:spChg chg="add mod">
          <ac:chgData name="Lucy Preston" userId="97c09310-eba8-41c7-9376-1c91d3f7c7ce" providerId="ADAL" clId="{335CF54B-D3D1-442B-9186-6404BAFB9B44}" dt="2024-11-07T13:18:18.935" v="440" actId="1076"/>
          <ac:spMkLst>
            <pc:docMk/>
            <pc:sldMk cId="2091573226" sldId="425"/>
            <ac:spMk id="5" creationId="{BB27AD03-E8E6-2A3C-EB50-79A90A062987}"/>
          </ac:spMkLst>
        </pc:spChg>
        <pc:spChg chg="mod">
          <ac:chgData name="Lucy Preston" userId="97c09310-eba8-41c7-9376-1c91d3f7c7ce" providerId="ADAL" clId="{335CF54B-D3D1-442B-9186-6404BAFB9B44}" dt="2024-11-07T11:43:27.396" v="8" actId="207"/>
          <ac:spMkLst>
            <pc:docMk/>
            <pc:sldMk cId="2091573226" sldId="425"/>
            <ac:spMk id="9" creationId="{867A6942-9ADE-42F0-80E5-F21B12FFE6DD}"/>
          </ac:spMkLst>
        </pc:spChg>
        <pc:graphicFrameChg chg="add del mod modGraphic">
          <ac:chgData name="Lucy Preston" userId="97c09310-eba8-41c7-9376-1c91d3f7c7ce" providerId="ADAL" clId="{335CF54B-D3D1-442B-9186-6404BAFB9B44}" dt="2024-11-07T12:09:35.383" v="385" actId="478"/>
          <ac:graphicFrameMkLst>
            <pc:docMk/>
            <pc:sldMk cId="2091573226" sldId="425"/>
            <ac:graphicFrameMk id="2" creationId="{AF9B3709-813E-B173-5EB6-6321EF64EC1C}"/>
          </ac:graphicFrameMkLst>
        </pc:graphicFrameChg>
        <pc:graphicFrameChg chg="del modGraphic">
          <ac:chgData name="Lucy Preston" userId="97c09310-eba8-41c7-9376-1c91d3f7c7ce" providerId="ADAL" clId="{335CF54B-D3D1-442B-9186-6404BAFB9B44}" dt="2024-11-07T11:43:10.928" v="3" actId="478"/>
          <ac:graphicFrameMkLst>
            <pc:docMk/>
            <pc:sldMk cId="2091573226" sldId="425"/>
            <ac:graphicFrameMk id="8" creationId="{80212862-52CD-4301-B2AF-8641D1137841}"/>
          </ac:graphicFrameMkLst>
        </pc:graphicFrameChg>
      </pc:sldChg>
      <pc:sldChg chg="addSp modSp mod">
        <pc:chgData name="Lucy Preston" userId="97c09310-eba8-41c7-9376-1c91d3f7c7ce" providerId="ADAL" clId="{335CF54B-D3D1-442B-9186-6404BAFB9B44}" dt="2024-11-07T11:52:33.777" v="264" actId="208"/>
        <pc:sldMkLst>
          <pc:docMk/>
          <pc:sldMk cId="2734980000" sldId="426"/>
        </pc:sldMkLst>
        <pc:spChg chg="add mod">
          <ac:chgData name="Lucy Preston" userId="97c09310-eba8-41c7-9376-1c91d3f7c7ce" providerId="ADAL" clId="{335CF54B-D3D1-442B-9186-6404BAFB9B44}" dt="2024-11-07T11:52:33.777" v="264" actId="208"/>
          <ac:spMkLst>
            <pc:docMk/>
            <pc:sldMk cId="2734980000" sldId="426"/>
            <ac:spMk id="2" creationId="{AC749065-0D47-00CD-2766-93C8DA27E4C6}"/>
          </ac:spMkLst>
        </pc:spChg>
        <pc:spChg chg="mod">
          <ac:chgData name="Lucy Preston" userId="97c09310-eba8-41c7-9376-1c91d3f7c7ce" providerId="ADAL" clId="{335CF54B-D3D1-442B-9186-6404BAFB9B44}" dt="2024-11-07T11:51:19.830" v="240" actId="1076"/>
          <ac:spMkLst>
            <pc:docMk/>
            <pc:sldMk cId="2734980000" sldId="426"/>
            <ac:spMk id="9" creationId="{064AFB58-4921-4B76-AEFD-6191B9FCD9A2}"/>
          </ac:spMkLst>
        </pc:spChg>
        <pc:spChg chg="mod">
          <ac:chgData name="Lucy Preston" userId="97c09310-eba8-41c7-9376-1c91d3f7c7ce" providerId="ADAL" clId="{335CF54B-D3D1-442B-9186-6404BAFB9B44}" dt="2024-11-07T11:50:56.723" v="228" actId="207"/>
          <ac:spMkLst>
            <pc:docMk/>
            <pc:sldMk cId="2734980000" sldId="426"/>
            <ac:spMk id="10" creationId="{983D19BB-E690-4869-93E6-EFFB83F480BA}"/>
          </ac:spMkLst>
        </pc:spChg>
      </pc:sldChg>
      <pc:sldChg chg="addSp modSp mod">
        <pc:chgData name="Lucy Preston" userId="97c09310-eba8-41c7-9376-1c91d3f7c7ce" providerId="ADAL" clId="{335CF54B-D3D1-442B-9186-6404BAFB9B44}" dt="2024-11-13T09:10:45.284" v="1813" actId="1076"/>
        <pc:sldMkLst>
          <pc:docMk/>
          <pc:sldMk cId="3400868376" sldId="428"/>
        </pc:sldMkLst>
        <pc:spChg chg="add mod">
          <ac:chgData name="Lucy Preston" userId="97c09310-eba8-41c7-9376-1c91d3f7c7ce" providerId="ADAL" clId="{335CF54B-D3D1-442B-9186-6404BAFB9B44}" dt="2024-11-13T09:09:14.825" v="1795" actId="255"/>
          <ac:spMkLst>
            <pc:docMk/>
            <pc:sldMk cId="3400868376" sldId="428"/>
            <ac:spMk id="2" creationId="{40CCC626-AEF2-6FB3-7622-7C0928ECBD76}"/>
          </ac:spMkLst>
        </pc:spChg>
        <pc:spChg chg="add mod">
          <ac:chgData name="Lucy Preston" userId="97c09310-eba8-41c7-9376-1c91d3f7c7ce" providerId="ADAL" clId="{335CF54B-D3D1-442B-9186-6404BAFB9B44}" dt="2024-11-13T09:10:45.284" v="1813" actId="1076"/>
          <ac:spMkLst>
            <pc:docMk/>
            <pc:sldMk cId="3400868376" sldId="428"/>
            <ac:spMk id="5" creationId="{6B0D62D7-AB0A-D5EA-3CD5-AC379A1F6704}"/>
          </ac:spMkLst>
        </pc:spChg>
        <pc:picChg chg="mod">
          <ac:chgData name="Lucy Preston" userId="97c09310-eba8-41c7-9376-1c91d3f7c7ce" providerId="ADAL" clId="{335CF54B-D3D1-442B-9186-6404BAFB9B44}" dt="2024-11-13T09:09:16.839" v="1796" actId="1076"/>
          <ac:picMkLst>
            <pc:docMk/>
            <pc:sldMk cId="3400868376" sldId="428"/>
            <ac:picMk id="7" creationId="{23580E85-11E8-4117-AF5C-A81FAB20A399}"/>
          </ac:picMkLst>
        </pc:picChg>
        <pc:cxnChg chg="add mod">
          <ac:chgData name="Lucy Preston" userId="97c09310-eba8-41c7-9376-1c91d3f7c7ce" providerId="ADAL" clId="{335CF54B-D3D1-442B-9186-6404BAFB9B44}" dt="2024-11-13T09:10:02.486" v="1798" actId="1076"/>
          <ac:cxnSpMkLst>
            <pc:docMk/>
            <pc:sldMk cId="3400868376" sldId="428"/>
            <ac:cxnSpMk id="4" creationId="{78FFA9ED-34D1-BF26-0967-02491AD66F5E}"/>
          </ac:cxnSpMkLst>
        </pc:cxnChg>
      </pc:sldChg>
      <pc:sldChg chg="addSp delSp modSp new mod">
        <pc:chgData name="Lucy Preston" userId="97c09310-eba8-41c7-9376-1c91d3f7c7ce" providerId="ADAL" clId="{335CF54B-D3D1-442B-9186-6404BAFB9B44}" dt="2024-11-12T14:20:45.512" v="1545" actId="1076"/>
        <pc:sldMkLst>
          <pc:docMk/>
          <pc:sldMk cId="3520313572" sldId="429"/>
        </pc:sldMkLst>
        <pc:spChg chg="mod">
          <ac:chgData name="Lucy Preston" userId="97c09310-eba8-41c7-9376-1c91d3f7c7ce" providerId="ADAL" clId="{335CF54B-D3D1-442B-9186-6404BAFB9B44}" dt="2024-11-12T14:15:55.119" v="1367" actId="122"/>
          <ac:spMkLst>
            <pc:docMk/>
            <pc:sldMk cId="3520313572" sldId="429"/>
            <ac:spMk id="2" creationId="{AC87E424-0745-FE5E-A810-9D8DBEA65CD3}"/>
          </ac:spMkLst>
        </pc:spChg>
        <pc:spChg chg="del">
          <ac:chgData name="Lucy Preston" userId="97c09310-eba8-41c7-9376-1c91d3f7c7ce" providerId="ADAL" clId="{335CF54B-D3D1-442B-9186-6404BAFB9B44}" dt="2024-11-12T14:16:23.564" v="1368" actId="478"/>
          <ac:spMkLst>
            <pc:docMk/>
            <pc:sldMk cId="3520313572" sldId="429"/>
            <ac:spMk id="3" creationId="{295CDE16-9889-1C7D-DA74-B9253E666112}"/>
          </ac:spMkLst>
        </pc:spChg>
        <pc:spChg chg="mod">
          <ac:chgData name="Lucy Preston" userId="97c09310-eba8-41c7-9376-1c91d3f7c7ce" providerId="ADAL" clId="{335CF54B-D3D1-442B-9186-6404BAFB9B44}" dt="2024-11-12T14:18:38.920" v="1534" actId="122"/>
          <ac:spMkLst>
            <pc:docMk/>
            <pc:sldMk cId="3520313572" sldId="429"/>
            <ac:spMk id="4" creationId="{79E01A68-0B7A-8333-F067-2156916E27F4}"/>
          </ac:spMkLst>
        </pc:spChg>
        <pc:spChg chg="del">
          <ac:chgData name="Lucy Preston" userId="97c09310-eba8-41c7-9376-1c91d3f7c7ce" providerId="ADAL" clId="{335CF54B-D3D1-442B-9186-6404BAFB9B44}" dt="2024-11-12T14:16:26.124" v="1369" actId="478"/>
          <ac:spMkLst>
            <pc:docMk/>
            <pc:sldMk cId="3520313572" sldId="429"/>
            <ac:spMk id="5" creationId="{3957F46B-A43F-4DA5-2D7A-997BF1E44E27}"/>
          </ac:spMkLst>
        </pc:spChg>
        <pc:spChg chg="del">
          <ac:chgData name="Lucy Preston" userId="97c09310-eba8-41c7-9376-1c91d3f7c7ce" providerId="ADAL" clId="{335CF54B-D3D1-442B-9186-6404BAFB9B44}" dt="2024-11-12T14:16:29.979" v="1370" actId="478"/>
          <ac:spMkLst>
            <pc:docMk/>
            <pc:sldMk cId="3520313572" sldId="429"/>
            <ac:spMk id="6" creationId="{1C6FB761-243C-FEAB-C08C-531915E64209}"/>
          </ac:spMkLst>
        </pc:spChg>
        <pc:picChg chg="add mod">
          <ac:chgData name="Lucy Preston" userId="97c09310-eba8-41c7-9376-1c91d3f7c7ce" providerId="ADAL" clId="{335CF54B-D3D1-442B-9186-6404BAFB9B44}" dt="2024-11-12T14:20:45.512" v="1545" actId="1076"/>
          <ac:picMkLst>
            <pc:docMk/>
            <pc:sldMk cId="3520313572" sldId="429"/>
            <ac:picMk id="1026" creationId="{A1C97499-1B4E-359A-FB63-9EFCC8DECC6D}"/>
          </ac:picMkLst>
        </pc:picChg>
        <pc:picChg chg="add mod">
          <ac:chgData name="Lucy Preston" userId="97c09310-eba8-41c7-9376-1c91d3f7c7ce" providerId="ADAL" clId="{335CF54B-D3D1-442B-9186-6404BAFB9B44}" dt="2024-11-12T14:20:39.846" v="1544" actId="1076"/>
          <ac:picMkLst>
            <pc:docMk/>
            <pc:sldMk cId="3520313572" sldId="429"/>
            <ac:picMk id="1028" creationId="{1BED3C38-67B9-B45B-A78F-1F4FC608259A}"/>
          </ac:picMkLst>
        </pc:picChg>
      </pc:sldChg>
      <pc:sldChg chg="addSp delSp modSp new mod modAnim modNotesTx">
        <pc:chgData name="Lucy Preston" userId="97c09310-eba8-41c7-9376-1c91d3f7c7ce" providerId="ADAL" clId="{335CF54B-D3D1-442B-9186-6404BAFB9B44}" dt="2024-11-13T09:12:25.274" v="1899" actId="20577"/>
        <pc:sldMkLst>
          <pc:docMk/>
          <pc:sldMk cId="474213048" sldId="430"/>
        </pc:sldMkLst>
        <pc:spChg chg="del">
          <ac:chgData name="Lucy Preston" userId="97c09310-eba8-41c7-9376-1c91d3f7c7ce" providerId="ADAL" clId="{335CF54B-D3D1-442B-9186-6404BAFB9B44}" dt="2024-11-12T14:10:31.407" v="1151" actId="478"/>
          <ac:spMkLst>
            <pc:docMk/>
            <pc:sldMk cId="474213048" sldId="430"/>
            <ac:spMk id="2" creationId="{368F259E-FDF8-4101-FA90-D8711FA360B6}"/>
          </ac:spMkLst>
        </pc:spChg>
        <pc:spChg chg="del">
          <ac:chgData name="Lucy Preston" userId="97c09310-eba8-41c7-9376-1c91d3f7c7ce" providerId="ADAL" clId="{335CF54B-D3D1-442B-9186-6404BAFB9B44}" dt="2024-11-12T14:10:33.823" v="1152" actId="478"/>
          <ac:spMkLst>
            <pc:docMk/>
            <pc:sldMk cId="474213048" sldId="430"/>
            <ac:spMk id="3" creationId="{4F02C1B9-FA58-24CE-A735-09DD42963280}"/>
          </ac:spMkLst>
        </pc:spChg>
        <pc:spChg chg="del">
          <ac:chgData name="Lucy Preston" userId="97c09310-eba8-41c7-9376-1c91d3f7c7ce" providerId="ADAL" clId="{335CF54B-D3D1-442B-9186-6404BAFB9B44}" dt="2024-11-12T14:10:39.612" v="1154" actId="478"/>
          <ac:spMkLst>
            <pc:docMk/>
            <pc:sldMk cId="474213048" sldId="430"/>
            <ac:spMk id="4" creationId="{7460705E-96CC-B507-7B92-FC6F8770DDF3}"/>
          </ac:spMkLst>
        </pc:spChg>
        <pc:spChg chg="del">
          <ac:chgData name="Lucy Preston" userId="97c09310-eba8-41c7-9376-1c91d3f7c7ce" providerId="ADAL" clId="{335CF54B-D3D1-442B-9186-6404BAFB9B44}" dt="2024-11-12T14:10:36.351" v="1153" actId="478"/>
          <ac:spMkLst>
            <pc:docMk/>
            <pc:sldMk cId="474213048" sldId="430"/>
            <ac:spMk id="5" creationId="{168BC810-886F-81F1-0C2F-45471EBD2BB5}"/>
          </ac:spMkLst>
        </pc:spChg>
        <pc:spChg chg="del">
          <ac:chgData name="Lucy Preston" userId="97c09310-eba8-41c7-9376-1c91d3f7c7ce" providerId="ADAL" clId="{335CF54B-D3D1-442B-9186-6404BAFB9B44}" dt="2024-11-12T14:10:42.879" v="1155" actId="478"/>
          <ac:spMkLst>
            <pc:docMk/>
            <pc:sldMk cId="474213048" sldId="430"/>
            <ac:spMk id="6" creationId="{C3CBB6F5-39D3-2960-DD9E-FECCF7738958}"/>
          </ac:spMkLst>
        </pc:spChg>
        <pc:spChg chg="add mod">
          <ac:chgData name="Lucy Preston" userId="97c09310-eba8-41c7-9376-1c91d3f7c7ce" providerId="ADAL" clId="{335CF54B-D3D1-442B-9186-6404BAFB9B44}" dt="2024-11-12T14:10:17.210" v="1150"/>
          <ac:spMkLst>
            <pc:docMk/>
            <pc:sldMk cId="474213048" sldId="430"/>
            <ac:spMk id="7" creationId="{B2DB5534-D5DA-5B86-E9D4-A4042D1E0416}"/>
          </ac:spMkLst>
        </pc:spChg>
        <pc:spChg chg="add mod">
          <ac:chgData name="Lucy Preston" userId="97c09310-eba8-41c7-9376-1c91d3f7c7ce" providerId="ADAL" clId="{335CF54B-D3D1-442B-9186-6404BAFB9B44}" dt="2024-11-12T14:21:44.313" v="1605" actId="1076"/>
          <ac:spMkLst>
            <pc:docMk/>
            <pc:sldMk cId="474213048" sldId="430"/>
            <ac:spMk id="9" creationId="{E961536A-952E-EA92-AABB-D9F3FAE42027}"/>
          </ac:spMkLst>
        </pc:spChg>
        <pc:spChg chg="add mod">
          <ac:chgData name="Lucy Preston" userId="97c09310-eba8-41c7-9376-1c91d3f7c7ce" providerId="ADAL" clId="{335CF54B-D3D1-442B-9186-6404BAFB9B44}" dt="2024-11-12T14:14:07.156" v="1291" actId="1076"/>
          <ac:spMkLst>
            <pc:docMk/>
            <pc:sldMk cId="474213048" sldId="430"/>
            <ac:spMk id="10" creationId="{57E704D0-0CED-22B2-B480-D866E9B13B0D}"/>
          </ac:spMkLst>
        </pc:spChg>
        <pc:spChg chg="add mod">
          <ac:chgData name="Lucy Preston" userId="97c09310-eba8-41c7-9376-1c91d3f7c7ce" providerId="ADAL" clId="{335CF54B-D3D1-442B-9186-6404BAFB9B44}" dt="2024-11-12T14:23:26.236" v="1726" actId="113"/>
          <ac:spMkLst>
            <pc:docMk/>
            <pc:sldMk cId="474213048" sldId="430"/>
            <ac:spMk id="11" creationId="{FA679406-75F2-9838-36A7-50737D08F308}"/>
          </ac:spMkLst>
        </pc:spChg>
        <pc:picChg chg="add mod">
          <ac:chgData name="Lucy Preston" userId="97c09310-eba8-41c7-9376-1c91d3f7c7ce" providerId="ADAL" clId="{335CF54B-D3D1-442B-9186-6404BAFB9B44}" dt="2024-11-12T14:11:46.972" v="1158" actId="1076"/>
          <ac:picMkLst>
            <pc:docMk/>
            <pc:sldMk cId="474213048" sldId="430"/>
            <ac:picMk id="8" creationId="{B301C8B3-0CE8-8F92-2F04-45E5EE30D585}"/>
          </ac:picMkLst>
        </pc:picChg>
      </pc:sldChg>
    </pc:docChg>
  </pc:docChgLst>
  <pc:docChgLst>
    <pc:chgData name="Lucy Preston" userId="S::lucy.preston@londoneastap.org.uk::97c09310-eba8-41c7-9376-1c91d3f7c7ce" providerId="AD" clId="Web-{0C78BD77-3F28-5360-DE68-C334B3130CD9}"/>
    <pc:docChg chg="modSld">
      <pc:chgData name="Lucy Preston" userId="S::lucy.preston@londoneastap.org.uk::97c09310-eba8-41c7-9376-1c91d3f7c7ce" providerId="AD" clId="Web-{0C78BD77-3F28-5360-DE68-C334B3130CD9}" dt="2024-11-11T15:20:33.066" v="3" actId="20577"/>
      <pc:docMkLst>
        <pc:docMk/>
      </pc:docMkLst>
      <pc:sldChg chg="modSp">
        <pc:chgData name="Lucy Preston" userId="S::lucy.preston@londoneastap.org.uk::97c09310-eba8-41c7-9376-1c91d3f7c7ce" providerId="AD" clId="Web-{0C78BD77-3F28-5360-DE68-C334B3130CD9}" dt="2024-11-11T15:20:33.066" v="3" actId="20577"/>
        <pc:sldMkLst>
          <pc:docMk/>
          <pc:sldMk cId="993728106" sldId="387"/>
        </pc:sldMkLst>
        <pc:spChg chg="mod">
          <ac:chgData name="Lucy Preston" userId="S::lucy.preston@londoneastap.org.uk::97c09310-eba8-41c7-9376-1c91d3f7c7ce" providerId="AD" clId="Web-{0C78BD77-3F28-5360-DE68-C334B3130CD9}" dt="2024-11-11T15:20:33.066" v="3" actId="20577"/>
          <ac:spMkLst>
            <pc:docMk/>
            <pc:sldMk cId="993728106" sldId="387"/>
            <ac:spMk id="7" creationId="{691B96B6-70EA-81E7-0827-8C45F5C14724}"/>
          </ac:spMkLst>
        </pc:spChg>
      </pc:sldChg>
    </pc:docChg>
  </pc:docChgLst>
  <pc:docChgLst>
    <pc:chgData name="Lucy Preston" userId="S::lucy.preston@londoneastap.org.uk::97c09310-eba8-41c7-9376-1c91d3f7c7ce" providerId="AD" clId="Web-{C37BD3B4-4EDE-6789-DFDB-453A23DF16B2}"/>
    <pc:docChg chg="addSld delSld modSld sldOrd">
      <pc:chgData name="Lucy Preston" userId="S::lucy.preston@londoneastap.org.uk::97c09310-eba8-41c7-9376-1c91d3f7c7ce" providerId="AD" clId="Web-{C37BD3B4-4EDE-6789-DFDB-453A23DF16B2}" dt="2024-11-11T14:24:46.668" v="28"/>
      <pc:docMkLst>
        <pc:docMk/>
      </pc:docMkLst>
      <pc:sldChg chg="del">
        <pc:chgData name="Lucy Preston" userId="S::lucy.preston@londoneastap.org.uk::97c09310-eba8-41c7-9376-1c91d3f7c7ce" providerId="AD" clId="Web-{C37BD3B4-4EDE-6789-DFDB-453A23DF16B2}" dt="2024-11-11T14:20:47.831" v="0"/>
        <pc:sldMkLst>
          <pc:docMk/>
          <pc:sldMk cId="1865168283" sldId="257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2.300" v="1"/>
        <pc:sldMkLst>
          <pc:docMk/>
          <pc:sldMk cId="4210275860" sldId="301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6.909" v="6"/>
        <pc:sldMkLst>
          <pc:docMk/>
          <pc:sldMk cId="2270845191" sldId="303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2.206" v="11"/>
        <pc:sldMkLst>
          <pc:docMk/>
          <pc:sldMk cId="771954128" sldId="350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6.347" v="5"/>
        <pc:sldMkLst>
          <pc:docMk/>
          <pc:sldMk cId="1800879958" sldId="373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7.612" v="7"/>
        <pc:sldMkLst>
          <pc:docMk/>
          <pc:sldMk cId="3101614334" sldId="388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3.628" v="2"/>
        <pc:sldMkLst>
          <pc:docMk/>
          <pc:sldMk cId="0" sldId="389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4.847" v="4"/>
        <pc:sldMkLst>
          <pc:docMk/>
          <pc:sldMk cId="0" sldId="390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0.862" v="10"/>
        <pc:sldMkLst>
          <pc:docMk/>
          <pc:sldMk cId="707171124" sldId="391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5.831" v="14"/>
        <pc:sldMkLst>
          <pc:docMk/>
          <pc:sldMk cId="2762281706" sldId="392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2.878" v="12"/>
        <pc:sldMkLst>
          <pc:docMk/>
          <pc:sldMk cId="3304960678" sldId="393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8.831" v="8"/>
        <pc:sldMkLst>
          <pc:docMk/>
          <pc:sldMk cId="2200352734" sldId="394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9.394" v="9"/>
        <pc:sldMkLst>
          <pc:docMk/>
          <pc:sldMk cId="1752174248" sldId="395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6.410" v="15"/>
        <pc:sldMkLst>
          <pc:docMk/>
          <pc:sldMk cId="1115064724" sldId="396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7.410" v="16"/>
        <pc:sldMkLst>
          <pc:docMk/>
          <pc:sldMk cId="1165600012" sldId="397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5.019" v="13"/>
        <pc:sldMkLst>
          <pc:docMk/>
          <pc:sldMk cId="530913404" sldId="402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08.285" v="17"/>
        <pc:sldMkLst>
          <pc:docMk/>
          <pc:sldMk cId="167370764" sldId="405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1:11.238" v="18"/>
        <pc:sldMkLst>
          <pc:docMk/>
          <pc:sldMk cId="2233801816" sldId="406"/>
        </pc:sldMkLst>
      </pc:sldChg>
      <pc:sldChg chg="addSp delSp modSp new ord">
        <pc:chgData name="Lucy Preston" userId="S::lucy.preston@londoneastap.org.uk::97c09310-eba8-41c7-9376-1c91d3f7c7ce" providerId="AD" clId="Web-{C37BD3B4-4EDE-6789-DFDB-453A23DF16B2}" dt="2024-11-11T14:24:29.933" v="27" actId="1076"/>
        <pc:sldMkLst>
          <pc:docMk/>
          <pc:sldMk cId="1330426795" sldId="427"/>
        </pc:sldMkLst>
        <pc:spChg chg="del">
          <ac:chgData name="Lucy Preston" userId="S::lucy.preston@londoneastap.org.uk::97c09310-eba8-41c7-9376-1c91d3f7c7ce" providerId="AD" clId="Web-{C37BD3B4-4EDE-6789-DFDB-453A23DF16B2}" dt="2024-11-11T14:24:10.620" v="22"/>
          <ac:spMkLst>
            <pc:docMk/>
            <pc:sldMk cId="1330426795" sldId="427"/>
            <ac:spMk id="2" creationId="{0E4025E5-99DB-23C6-728E-BE8B6521B08D}"/>
          </ac:spMkLst>
        </pc:spChg>
        <pc:spChg chg="del">
          <ac:chgData name="Lucy Preston" userId="S::lucy.preston@londoneastap.org.uk::97c09310-eba8-41c7-9376-1c91d3f7c7ce" providerId="AD" clId="Web-{C37BD3B4-4EDE-6789-DFDB-453A23DF16B2}" dt="2024-11-11T14:24:19.511" v="25"/>
          <ac:spMkLst>
            <pc:docMk/>
            <pc:sldMk cId="1330426795" sldId="427"/>
            <ac:spMk id="3" creationId="{4D0630E2-2A59-4A54-4C59-FE8200060474}"/>
          </ac:spMkLst>
        </pc:spChg>
        <pc:spChg chg="del">
          <ac:chgData name="Lucy Preston" userId="S::lucy.preston@londoneastap.org.uk::97c09310-eba8-41c7-9376-1c91d3f7c7ce" providerId="AD" clId="Web-{C37BD3B4-4EDE-6789-DFDB-453A23DF16B2}" dt="2024-11-11T14:24:07.213" v="21"/>
          <ac:spMkLst>
            <pc:docMk/>
            <pc:sldMk cId="1330426795" sldId="427"/>
            <ac:spMk id="4" creationId="{219DD167-6421-E412-DFD3-A43DCCFEA85C}"/>
          </ac:spMkLst>
        </pc:spChg>
        <pc:spChg chg="del">
          <ac:chgData name="Lucy Preston" userId="S::lucy.preston@londoneastap.org.uk::97c09310-eba8-41c7-9376-1c91d3f7c7ce" providerId="AD" clId="Web-{C37BD3B4-4EDE-6789-DFDB-453A23DF16B2}" dt="2024-11-11T14:24:16.292" v="24"/>
          <ac:spMkLst>
            <pc:docMk/>
            <pc:sldMk cId="1330426795" sldId="427"/>
            <ac:spMk id="5" creationId="{8B473851-0F56-F117-947F-A279F681EC2F}"/>
          </ac:spMkLst>
        </pc:spChg>
        <pc:spChg chg="del">
          <ac:chgData name="Lucy Preston" userId="S::lucy.preston@londoneastap.org.uk::97c09310-eba8-41c7-9376-1c91d3f7c7ce" providerId="AD" clId="Web-{C37BD3B4-4EDE-6789-DFDB-453A23DF16B2}" dt="2024-11-11T14:24:13.979" v="23"/>
          <ac:spMkLst>
            <pc:docMk/>
            <pc:sldMk cId="1330426795" sldId="427"/>
            <ac:spMk id="6" creationId="{A1745BCE-3E43-C8FC-1A8F-1502EB6E2062}"/>
          </ac:spMkLst>
        </pc:spChg>
        <pc:picChg chg="add mod ord">
          <ac:chgData name="Lucy Preston" userId="S::lucy.preston@londoneastap.org.uk::97c09310-eba8-41c7-9376-1c91d3f7c7ce" providerId="AD" clId="Web-{C37BD3B4-4EDE-6789-DFDB-453A23DF16B2}" dt="2024-11-11T14:24:29.933" v="27" actId="1076"/>
          <ac:picMkLst>
            <pc:docMk/>
            <pc:sldMk cId="1330426795" sldId="427"/>
            <ac:picMk id="7" creationId="{23580E85-11E8-4117-AF5C-A81FAB20A399}"/>
          </ac:picMkLst>
        </pc:picChg>
      </pc:sldChg>
      <pc:sldChg chg="add replId">
        <pc:chgData name="Lucy Preston" userId="S::lucy.preston@londoneastap.org.uk::97c09310-eba8-41c7-9376-1c91d3f7c7ce" providerId="AD" clId="Web-{C37BD3B4-4EDE-6789-DFDB-453A23DF16B2}" dt="2024-11-11T14:24:46.668" v="28"/>
        <pc:sldMkLst>
          <pc:docMk/>
          <pc:sldMk cId="3400868376" sldId="428"/>
        </pc:sldMkLst>
      </pc:sldChg>
      <pc:sldChg chg="del">
        <pc:chgData name="Lucy Preston" userId="S::lucy.preston@londoneastap.org.uk::97c09310-eba8-41c7-9376-1c91d3f7c7ce" providerId="AD" clId="Web-{C37BD3B4-4EDE-6789-DFDB-453A23DF16B2}" dt="2024-11-11T14:20:54.487" v="3"/>
        <pc:sldMkLst>
          <pc:docMk/>
          <pc:sldMk cId="3604138077" sldId="4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C933D-867B-484E-862E-3F289063ABA6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B93F9-5AA9-4B0F-B577-C42970804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358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B93F9-5AA9-4B0F-B577-C42970804E4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39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Youtube</a:t>
            </a:r>
            <a:r>
              <a:rPr lang="en-GB" dirty="0"/>
              <a:t> 2 mins 50 seconds</a:t>
            </a:r>
          </a:p>
          <a:p>
            <a:r>
              <a:rPr lang="en-GB" dirty="0"/>
              <a:t>The questions they ask here will work towards the key concepts for discussion.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B93F9-5AA9-4B0F-B577-C42970804E4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0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0D8CD-4D58-936A-8CDC-DAB489A7E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E5D76-01B6-C37D-DB0A-153119E18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CFA75-E484-7C40-01D6-1A671F66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1625-F726-BF23-80C5-88165DD74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D74A0-3C19-785C-9EE5-5E1C8448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67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1D7B-2F2F-5557-C460-1616B3917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94708-C0BD-CBAD-C60C-8736C9521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1DABE-8E70-D811-7097-29D3A61C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15F7B-0FA3-B743-109E-640D8030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EA8EC-5F4B-0CAF-F6FF-2B8E61D8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14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C1C9A-D2A5-C8ED-6730-53F13F2F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A261D-5269-AB8B-F48F-BD9166F0E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1DE53-9719-D2E4-93E7-88BE5FB05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4C524-60E2-E014-B136-6CCF3F4A7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1402B-B4F8-B2F7-74DF-41BA1EA2E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67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160A-FF25-C7EC-07F9-E569EC47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756A0-4B4E-4693-B95C-CD90ADA5E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1ACE7-07FC-1CCB-6CD2-912E8ED62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2EC7B-DDAA-13A3-E982-38D813AC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CDCC6B-5EEB-A705-61C2-5E527AB3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A13F4-8780-3AE1-40DF-65ADF17F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4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2B4E-0FB2-98C0-B3F6-60FB2295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F828D-EEFC-B945-6CB6-EF513BD7B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1E0E0-391C-5DF7-38CA-C466B976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27DC82-A599-2D1B-45F8-FF7378663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E1410D-3548-B711-CDDA-6AB297AD5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EBEAFB-9F93-88C1-FFE7-E9692D16F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DF676-4FD1-B8B0-A94E-BF14930AE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AD75BD-3481-D294-88C2-FDA7F650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6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35B2-2979-EB34-E0D1-971AD07D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D0DC7F-5F30-95C3-D506-593E86919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CA1B9E-E64A-9AD5-3370-EA56635E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B8EC3-4DC2-9A40-4438-B6D9F3C2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50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687F9-DAA1-402B-3C17-E265FF629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3A8E60-C35D-67D8-BDDA-318A6AEF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F399D-2284-BF90-2125-0379FB863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84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31DD-BA28-E6B3-390D-E42933D66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63575-F87F-AA76-1E5D-F0846DA60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5E4B4-558B-83BE-939D-FB391AA8B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6D90C-23A9-EF54-73F2-483BAC4C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AC86D-36EB-4AAE-12B9-F492EFD8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0FE81-5AFA-945C-909B-198475587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48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F4AC-FC47-AB81-45E5-810AE61C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7C8FE0-2B7D-ACAC-23B1-7BCB7F100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D6881-6D2F-B474-D934-EC45F893B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F9B9F-C664-B7E9-A6D7-FCEE3548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C3BA2-7EC5-7930-287E-5CD791A00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A1290-FA13-8867-50CF-FC7B1DD6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018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1478-978B-35A0-C425-3A4EAC5E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CA328-0033-9AAB-6FE5-5E988D90E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9E635-BB3B-B370-77D2-2ABAEA911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0A4C8-CB70-E9F5-27A0-24AF633D9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405B2-13DF-2719-E103-7472E31D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54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FF1177-4BB1-9DA9-15DD-9097293DE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00F266-76C5-C6CB-5F62-158F8B40B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3FC7E-308D-CA04-DE35-4C2206CE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BD0A4-07F1-2120-32CA-BB404B4E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9441C-D62D-52A5-4F9F-4242B9CD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618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1E987C-19D5-702C-089B-B93F4BBF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C3AE3-0E93-0AA0-27FB-5F23798EB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18C10-5890-7D95-53AB-E673765CFF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1A91F-71B4-45CB-A496-94A277F4B009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9387E-9502-E757-B008-C603B4921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FEF4B-D7BE-49AF-815B-10628E43C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E7300D-AE72-4976-8C2B-D580908A0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58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63da0d7b448ad6d2&amp;q=gradual&amp;si=ACC90nypsxZVz3WGK63NbnSPlfCBIzxLrdbl98Gjyd8levyBfV6dH43J03W81kF50YJqqEeBFQMlA_YHrQlDOWRy4tJylU2RXg%3D%3D&amp;expnd=1&amp;sa=X&amp;ved=2ahUKEwjI_LrlnMqJAxW4XEEAHWToKrMQyecJegQINxAO" TargetMode="External"/><Relationship Id="rId2" Type="http://schemas.openxmlformats.org/officeDocument/2006/relationships/hyperlink" Target="https://www.google.com/search?sca_esv=63da0d7b448ad6d2&amp;q=hostile&amp;si=ACC90nypsxZVz3WGK63NbnSPlfCB44T_e1fq6hWftFCwDmU-uN9FEJGu2ybmOMOpPZjpttIJIKAE5L39kSuTF-sp-6a9iC1E6Q%3D%3D&amp;expnd=1&amp;sa=X&amp;ved=2ahUKEwjW0vWpnMqJAxVvV0EAHT0aIoEQyecJegQIOhAO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google.com/search?sca_esv=63da0d7b448ad6d2&amp;q=vigorous&amp;si=ACC90nwZKElgOcNXBU934ENhMNgqGF99PRCn7K4MJ5kfTFiZ0qoBF73WAWDJSlHJdIqdvn9FunPfpbSE0Vx4Y8Hbz9KwF9rID4pdxu8KAUITXKuHwvJcCNU%3D&amp;expnd=1&amp;sa=X&amp;ved=2ahUKEwjal_O_nsqJAxVsQUEAHdfbI1EQyecJegQINhAO" TargetMode="External"/><Relationship Id="rId5" Type="http://schemas.openxmlformats.org/officeDocument/2006/relationships/hyperlink" Target="https://www.google.com/search?sca_esv=63da0d7b448ad6d2&amp;q=arouse&amp;si=ACC90nwzNcbSj6HKgPz_Y9fzn5jcLest0M8OtcKTAKsKzCdBSv5Htyv5UVtA9-AlmE9I2qExe92vQNgIUZ2J_f_ZOHZi69RSKQ%3D%3D&amp;expnd=1&amp;sa=X&amp;ved=2ahUKEwjxyPrynMqJAxXSTUEAHSRjCLIQyecJegQINhAP" TargetMode="External"/><Relationship Id="rId4" Type="http://schemas.openxmlformats.org/officeDocument/2006/relationships/hyperlink" Target="https://www.google.com/search?sca_esv=63da0d7b448ad6d2&amp;q=arousing&amp;si=ACC90nwZKElgOcNXBU934ENhMNgquMaIhpYnVP56HXtv9sc_RVUtpD7V7HPqf3MFj2G_3QXOf_ba-GxHqnhCgMCKt2w49P35fdJXLlTR33XKW0Yj8OGXu3c%3D&amp;expnd=1&amp;sa=X&amp;ved=2ahUKEwjxyPrynMqJAxXSTUEAHSRjCLIQyecJegQINhA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hyperlink" Target="https://www.youtube.com/watch?v=xOPhPNF0GDY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ZcoXdZeabA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basic structure of a session&#10;&#10;Description automatically generated">
            <a:extLst>
              <a:ext uri="{FF2B5EF4-FFF2-40B4-BE49-F238E27FC236}">
                <a16:creationId xmlns:a16="http://schemas.microsoft.com/office/drawing/2014/main" id="{23580E85-11E8-4117-AF5C-A81FAB20A3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03142" y="3969"/>
            <a:ext cx="9765030" cy="6810375"/>
          </a:xfrm>
        </p:spPr>
      </p:pic>
    </p:spTree>
    <p:extLst>
      <p:ext uri="{BB962C8B-B14F-4D97-AF65-F5344CB8AC3E}">
        <p14:creationId xmlns:p14="http://schemas.microsoft.com/office/powerpoint/2010/main" val="1330426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56F8-213E-87DE-3811-E7D1C7B0B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06519" y="382732"/>
            <a:ext cx="8084127" cy="149888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/>
              <a:t>Predict: we are going to read an article called “</a:t>
            </a:r>
            <a:r>
              <a:rPr lang="en-GB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Top Boy holds the antidote to this brutal government” – what do you think it will be about? 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1026" name="Picture 2" descr="Top Boy | Rotten Tomatoes">
            <a:extLst>
              <a:ext uri="{FF2B5EF4-FFF2-40B4-BE49-F238E27FC236}">
                <a16:creationId xmlns:a16="http://schemas.microsoft.com/office/drawing/2014/main" id="{28CF0AE0-4DCB-8C98-1701-CC8BAF2E9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048" y="1690688"/>
            <a:ext cx="3187164" cy="446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2021FC-F273-AD2F-4D65-B280DA07D361}"/>
              </a:ext>
            </a:extLst>
          </p:cNvPr>
          <p:cNvSpPr txBox="1"/>
          <p:nvPr/>
        </p:nvSpPr>
        <p:spPr>
          <a:xfrm>
            <a:off x="871538" y="2299854"/>
            <a:ext cx="478111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/>
              <a:t>Dictionary search: antidote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A09B73-E880-F273-7E5D-94C9C8706024}"/>
              </a:ext>
            </a:extLst>
          </p:cNvPr>
          <p:cNvSpPr txBox="1"/>
          <p:nvPr/>
        </p:nvSpPr>
        <p:spPr>
          <a:xfrm>
            <a:off x="7313901" y="6290602"/>
            <a:ext cx="544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L.I. to use media stimuli for a P4C discussion. </a:t>
            </a:r>
          </a:p>
        </p:txBody>
      </p:sp>
    </p:spTree>
    <p:extLst>
      <p:ext uri="{BB962C8B-B14F-4D97-AF65-F5344CB8AC3E}">
        <p14:creationId xmlns:p14="http://schemas.microsoft.com/office/powerpoint/2010/main" val="307258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85702-C1B2-46BB-ACC5-E30F1097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Fastest finger first! </a:t>
            </a:r>
          </a:p>
        </p:txBody>
      </p:sp>
      <p:pic>
        <p:nvPicPr>
          <p:cNvPr id="8" name="Content Placeholder 7" descr="Fingerprint">
            <a:extLst>
              <a:ext uri="{FF2B5EF4-FFF2-40B4-BE49-F238E27FC236}">
                <a16:creationId xmlns:a16="http://schemas.microsoft.com/office/drawing/2014/main" id="{FA759EAE-8758-49A6-AD5E-4D5A742BF3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074" y="734750"/>
            <a:ext cx="914400" cy="9144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0274A-4FB7-4707-A06B-30A279E0E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524" y="1764774"/>
            <a:ext cx="7084373" cy="3701988"/>
          </a:xfrm>
        </p:spPr>
        <p:txBody>
          <a:bodyPr>
            <a:normAutofit/>
          </a:bodyPr>
          <a:lstStyle/>
          <a:p>
            <a:r>
              <a:rPr lang="en-GB"/>
              <a:t>You will be shown a word from the extract on the board. </a:t>
            </a:r>
          </a:p>
          <a:p>
            <a:endParaRPr lang="en-GB"/>
          </a:p>
          <a:p>
            <a:r>
              <a:rPr lang="en-GB"/>
              <a:t>Skim and Scan the text to find the word. </a:t>
            </a:r>
          </a:p>
          <a:p>
            <a:r>
              <a:rPr lang="en-GB"/>
              <a:t>Fastest finger wins a </a:t>
            </a:r>
            <a:r>
              <a:rPr lang="en-GB" err="1"/>
              <a:t>ClassCharts</a:t>
            </a:r>
            <a:r>
              <a:rPr lang="en-GB"/>
              <a:t> point. </a:t>
            </a:r>
          </a:p>
          <a:p>
            <a:endParaRPr lang="en-GB"/>
          </a:p>
        </p:txBody>
      </p:sp>
      <p:pic>
        <p:nvPicPr>
          <p:cNvPr id="10" name="Content Placeholder 9" descr="Magnifying glass">
            <a:extLst>
              <a:ext uri="{FF2B5EF4-FFF2-40B4-BE49-F238E27FC236}">
                <a16:creationId xmlns:a16="http://schemas.microsoft.com/office/drawing/2014/main" id="{65458683-C579-43CD-B9A4-84876EC5B97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438" y="823527"/>
            <a:ext cx="914400" cy="9144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9E4D4B-C292-4C94-BF2D-4DF5C1284034}"/>
              </a:ext>
            </a:extLst>
          </p:cNvPr>
          <p:cNvSpPr txBox="1"/>
          <p:nvPr/>
        </p:nvSpPr>
        <p:spPr>
          <a:xfrm>
            <a:off x="7777362" y="1191950"/>
            <a:ext cx="38173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800"/>
              <a:t>Emotive</a:t>
            </a:r>
          </a:p>
          <a:p>
            <a:pPr marL="342900" indent="-342900">
              <a:buAutoNum type="arabicPeriod"/>
            </a:pPr>
            <a:r>
              <a:rPr lang="en-GB" sz="2800"/>
              <a:t>Immigration</a:t>
            </a:r>
          </a:p>
          <a:p>
            <a:pPr marL="342900" indent="-342900">
              <a:buAutoNum type="arabicPeriod"/>
            </a:pPr>
            <a:r>
              <a:rPr lang="en-GB" sz="2800"/>
              <a:t>Brutality</a:t>
            </a:r>
          </a:p>
          <a:p>
            <a:pPr marL="342900" indent="-342900">
              <a:buAutoNum type="arabicPeriod"/>
            </a:pPr>
            <a:r>
              <a:rPr lang="en-GB" sz="2800"/>
              <a:t>Resonates</a:t>
            </a:r>
          </a:p>
          <a:p>
            <a:pPr marL="342900" indent="-342900">
              <a:buAutoNum type="arabicPeriod"/>
            </a:pPr>
            <a:r>
              <a:rPr lang="en-GB" sz="2800"/>
              <a:t>Tussling</a:t>
            </a:r>
          </a:p>
          <a:p>
            <a:pPr marL="342900" indent="-342900">
              <a:buAutoNum type="arabicPeriod"/>
            </a:pPr>
            <a:r>
              <a:rPr lang="en-GB" sz="2800"/>
              <a:t>Extortionate</a:t>
            </a:r>
          </a:p>
          <a:p>
            <a:pPr marL="342900" indent="-342900">
              <a:buAutoNum type="arabicPeriod"/>
            </a:pPr>
            <a:r>
              <a:rPr lang="en-GB" sz="2800"/>
              <a:t>Insidious</a:t>
            </a:r>
          </a:p>
          <a:p>
            <a:pPr marL="342900" indent="-342900">
              <a:buAutoNum type="arabicPeriod"/>
            </a:pPr>
            <a:r>
              <a:rPr lang="en-GB" sz="2800"/>
              <a:t>Waiver</a:t>
            </a:r>
          </a:p>
          <a:p>
            <a:pPr marL="342900" indent="-342900">
              <a:buAutoNum type="arabicPeriod"/>
            </a:pPr>
            <a:r>
              <a:rPr lang="en-GB" sz="2800"/>
              <a:t>Hostility</a:t>
            </a:r>
          </a:p>
          <a:p>
            <a:pPr marL="342900" indent="-342900">
              <a:buAutoNum type="arabicPeriod"/>
            </a:pPr>
            <a:r>
              <a:rPr lang="en-GB" sz="2800"/>
              <a:t>Morality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294A1-84FA-3C7D-6631-52C43ED869DB}"/>
              </a:ext>
            </a:extLst>
          </p:cNvPr>
          <p:cNvSpPr txBox="1"/>
          <p:nvPr/>
        </p:nvSpPr>
        <p:spPr>
          <a:xfrm>
            <a:off x="7313901" y="6290602"/>
            <a:ext cx="544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L.I. to use media stimuli for a P4C discussion. </a:t>
            </a:r>
          </a:p>
        </p:txBody>
      </p:sp>
    </p:spTree>
    <p:extLst>
      <p:ext uri="{BB962C8B-B14F-4D97-AF65-F5344CB8AC3E}">
        <p14:creationId xmlns:p14="http://schemas.microsoft.com/office/powerpoint/2010/main" val="251759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67A6942-9ADE-42F0-80E5-F21B12FFE6DD}"/>
              </a:ext>
            </a:extLst>
          </p:cNvPr>
          <p:cNvSpPr txBox="1"/>
          <p:nvPr/>
        </p:nvSpPr>
        <p:spPr>
          <a:xfrm>
            <a:off x="710214" y="2254929"/>
            <a:ext cx="21572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Match the words to their definition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A22782-6571-F49C-5620-9CB8BCBD0DD3}"/>
              </a:ext>
            </a:extLst>
          </p:cNvPr>
          <p:cNvSpPr txBox="1"/>
          <p:nvPr/>
        </p:nvSpPr>
        <p:spPr>
          <a:xfrm>
            <a:off x="7313902" y="6290602"/>
            <a:ext cx="4697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L.I. to use media stimuli for a P4C discussion.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11388-1AF4-86B8-2EC9-045638CA420D}"/>
              </a:ext>
            </a:extLst>
          </p:cNvPr>
          <p:cNvSpPr txBox="1"/>
          <p:nvPr/>
        </p:nvSpPr>
        <p:spPr>
          <a:xfrm>
            <a:off x="3496504" y="1200576"/>
            <a:ext cx="38173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800"/>
              <a:t>Emotive</a:t>
            </a:r>
          </a:p>
          <a:p>
            <a:pPr marL="342900" indent="-342900">
              <a:buAutoNum type="arabicPeriod"/>
            </a:pPr>
            <a:r>
              <a:rPr lang="en-GB" sz="2800"/>
              <a:t>Immigration</a:t>
            </a:r>
          </a:p>
          <a:p>
            <a:pPr marL="342900" indent="-342900">
              <a:buAutoNum type="arabicPeriod"/>
            </a:pPr>
            <a:r>
              <a:rPr lang="en-GB" sz="2800"/>
              <a:t>Brutality</a:t>
            </a:r>
          </a:p>
          <a:p>
            <a:pPr marL="342900" indent="-342900">
              <a:buAutoNum type="arabicPeriod"/>
            </a:pPr>
            <a:r>
              <a:rPr lang="en-GB" sz="2800"/>
              <a:t>Resonates</a:t>
            </a:r>
          </a:p>
          <a:p>
            <a:pPr marL="342900" indent="-342900">
              <a:buAutoNum type="arabicPeriod"/>
            </a:pPr>
            <a:r>
              <a:rPr lang="en-GB" sz="2800"/>
              <a:t>Tussling</a:t>
            </a:r>
          </a:p>
          <a:p>
            <a:pPr marL="342900" indent="-342900">
              <a:buAutoNum type="arabicPeriod"/>
            </a:pPr>
            <a:r>
              <a:rPr lang="en-GB" sz="2800"/>
              <a:t>Extortionate</a:t>
            </a:r>
          </a:p>
          <a:p>
            <a:pPr marL="342900" indent="-342900">
              <a:buAutoNum type="arabicPeriod"/>
            </a:pPr>
            <a:r>
              <a:rPr lang="en-GB" sz="2800"/>
              <a:t>Insidious</a:t>
            </a:r>
          </a:p>
          <a:p>
            <a:pPr marL="342900" indent="-342900">
              <a:buAutoNum type="arabicPeriod"/>
            </a:pPr>
            <a:r>
              <a:rPr lang="en-GB" sz="2800"/>
              <a:t>Waiver</a:t>
            </a:r>
          </a:p>
          <a:p>
            <a:pPr marL="342900" indent="-342900">
              <a:buAutoNum type="arabicPeriod"/>
            </a:pPr>
            <a:r>
              <a:rPr lang="en-GB" sz="2800"/>
              <a:t>Hostility</a:t>
            </a:r>
          </a:p>
          <a:p>
            <a:pPr marL="342900" indent="-342900">
              <a:buAutoNum type="arabicPeriod"/>
            </a:pPr>
            <a:r>
              <a:rPr lang="en-GB" sz="2800"/>
              <a:t>Morality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7AD03-E8E6-2A3C-EB50-79A90A062987}"/>
              </a:ext>
            </a:extLst>
          </p:cNvPr>
          <p:cNvSpPr txBox="1"/>
          <p:nvPr/>
        </p:nvSpPr>
        <p:spPr>
          <a:xfrm>
            <a:off x="6211766" y="1074509"/>
            <a:ext cx="56477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000" b="0" i="0">
                <a:effectLst/>
              </a:rPr>
              <a:t>the action of coming to live permanently in a foreign country</a:t>
            </a:r>
          </a:p>
          <a:p>
            <a:pPr marL="342900" indent="-342900">
              <a:buAutoNum type="arabicPeriod"/>
            </a:pPr>
            <a:r>
              <a:rPr lang="en-GB" sz="2000" b="0" i="0">
                <a:effectLst/>
              </a:rPr>
              <a:t>the extent to which an action is right or wrong</a:t>
            </a:r>
            <a:endParaRPr lang="en-GB" sz="2000"/>
          </a:p>
          <a:p>
            <a:pPr marL="342900" indent="-342900">
              <a:buAutoNum type="arabicPeriod"/>
            </a:pPr>
            <a:r>
              <a:rPr lang="en-GB" sz="2000" b="0" i="0" u="sng" strike="noStrike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hostile</a:t>
            </a:r>
            <a:r>
              <a:rPr lang="en-GB" sz="2000" b="0" i="0">
                <a:effectLst/>
              </a:rPr>
              <a:t> behaviour; unfriendliness or opposition.</a:t>
            </a:r>
          </a:p>
          <a:p>
            <a:pPr marL="342900" indent="-342900">
              <a:buAutoNum type="arabicPeriod"/>
            </a:pPr>
            <a:r>
              <a:rPr lang="en-GB" sz="2000" b="0" i="0">
                <a:effectLst/>
              </a:rPr>
              <a:t>proceeding in a </a:t>
            </a:r>
            <a:r>
              <a:rPr lang="en-GB" sz="2000" b="0" i="0" u="none" strike="noStrike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gradual</a:t>
            </a:r>
            <a:r>
              <a:rPr lang="en-GB" sz="2000" b="0" i="0">
                <a:effectLst/>
              </a:rPr>
              <a:t>, subtle way, but with very harmful effects.</a:t>
            </a:r>
          </a:p>
          <a:p>
            <a:pPr marL="342900" indent="-342900">
              <a:buAutoNum type="arabicPeriod"/>
            </a:pPr>
            <a:r>
              <a:rPr lang="en-GB" sz="2000" b="0" i="0" u="none" strike="noStrike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arousing</a:t>
            </a:r>
            <a:r>
              <a:rPr lang="en-GB" sz="2000" b="0" i="0">
                <a:effectLst/>
              </a:rPr>
              <a:t> or able to </a:t>
            </a:r>
            <a:r>
              <a:rPr lang="en-GB" sz="2000" b="0" i="0" u="none" strike="noStrike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arouse</a:t>
            </a:r>
            <a:r>
              <a:rPr lang="en-GB" sz="2000" b="0" i="0">
                <a:effectLst/>
              </a:rPr>
              <a:t> intense feeling.</a:t>
            </a:r>
          </a:p>
          <a:p>
            <a:pPr marL="342900" indent="-342900">
              <a:buAutoNum type="arabicPeriod"/>
            </a:pPr>
            <a:r>
              <a:rPr lang="en-GB" sz="2000" i="0">
                <a:effectLst/>
              </a:rPr>
              <a:t> seen as a party giving up its rights to take action or enforce its rights.</a:t>
            </a:r>
          </a:p>
          <a:p>
            <a:pPr marL="342900" indent="-342900">
              <a:buAutoNum type="arabicPeriod"/>
            </a:pPr>
            <a:r>
              <a:rPr lang="en-GB" sz="2000" b="0" i="0">
                <a:solidFill>
                  <a:srgbClr val="1F1F1F"/>
                </a:solidFill>
                <a:effectLst/>
              </a:rPr>
              <a:t>savage physical violence; great cruelty.</a:t>
            </a:r>
          </a:p>
          <a:p>
            <a:pPr marL="342900" indent="-342900">
              <a:buAutoNum type="arabicPeriod"/>
            </a:pPr>
            <a:r>
              <a:rPr lang="en-GB" sz="2000" i="0">
                <a:effectLst/>
              </a:rPr>
              <a:t>to produce a positive feeling, emotional response, or opinion.</a:t>
            </a:r>
          </a:p>
          <a:p>
            <a:pPr marL="342900" indent="-342900">
              <a:buAutoNum type="arabicPeriod"/>
            </a:pPr>
            <a:r>
              <a:rPr lang="en-GB" sz="2000" b="0" i="0">
                <a:solidFill>
                  <a:srgbClr val="1F1F1F"/>
                </a:solidFill>
                <a:effectLst/>
              </a:rPr>
              <a:t>much too high</a:t>
            </a:r>
            <a:r>
              <a:rPr lang="en-GB" sz="2000" b="0">
                <a:solidFill>
                  <a:srgbClr val="1F1F1F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GB" sz="2000" b="0" i="0">
                <a:solidFill>
                  <a:srgbClr val="1F1F1F"/>
                </a:solidFill>
                <a:effectLst/>
              </a:rPr>
              <a:t>engage in a </a:t>
            </a:r>
            <a:r>
              <a:rPr lang="en-GB" sz="2000" b="0" i="0" strike="noStrike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vigorous</a:t>
            </a:r>
            <a:r>
              <a:rPr lang="en-GB" sz="2000" b="0" i="0">
                <a:effectLst/>
              </a:rPr>
              <a:t> struggle or scuffle</a:t>
            </a:r>
            <a:r>
              <a:rPr lang="en-GB" sz="2000" b="0" i="0">
                <a:solidFill>
                  <a:srgbClr val="1F1F1F"/>
                </a:solidFill>
                <a:effectLst/>
              </a:rPr>
              <a:t>.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209157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Person with idea">
            <a:extLst>
              <a:ext uri="{FF2B5EF4-FFF2-40B4-BE49-F238E27FC236}">
                <a16:creationId xmlns:a16="http://schemas.microsoft.com/office/drawing/2014/main" id="{F996D1F9-29FF-46F3-93D1-2B9B5A6463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573" y="619126"/>
            <a:ext cx="1697946" cy="169794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4AFB58-4921-4B76-AEFD-6191B9FCD9A2}"/>
              </a:ext>
            </a:extLst>
          </p:cNvPr>
          <p:cNvSpPr txBox="1"/>
          <p:nvPr/>
        </p:nvSpPr>
        <p:spPr>
          <a:xfrm>
            <a:off x="1695164" y="2668832"/>
            <a:ext cx="880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With the words you have defined, can you make any further predictions about the text?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3D19BB-E690-4869-93E6-EFFB83F480BA}"/>
              </a:ext>
            </a:extLst>
          </p:cNvPr>
          <p:cNvSpPr/>
          <p:nvPr/>
        </p:nvSpPr>
        <p:spPr>
          <a:xfrm>
            <a:off x="1047565" y="3195961"/>
            <a:ext cx="10386874" cy="32581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>
                <a:solidFill>
                  <a:schemeClr val="tx1"/>
                </a:solidFill>
              </a:rPr>
              <a:t>I predict the text will be about ____________________________________________________________</a:t>
            </a:r>
            <a:br>
              <a:rPr lang="en-GB">
                <a:solidFill>
                  <a:schemeClr val="tx1"/>
                </a:solidFill>
              </a:rPr>
            </a:br>
            <a:br>
              <a:rPr lang="en-GB">
                <a:solidFill>
                  <a:schemeClr val="tx1"/>
                </a:solidFill>
              </a:rPr>
            </a:br>
            <a:r>
              <a:rPr lang="en-GB">
                <a:solidFill>
                  <a:schemeClr val="tx1"/>
                </a:solidFill>
              </a:rPr>
              <a:t>because the words __________________________________ suggest ________________________________</a:t>
            </a:r>
            <a:br>
              <a:rPr lang="en-GB">
                <a:solidFill>
                  <a:schemeClr val="tx1"/>
                </a:solidFill>
              </a:rPr>
            </a:br>
            <a:br>
              <a:rPr lang="en-GB">
                <a:solidFill>
                  <a:schemeClr val="tx1"/>
                </a:solidFill>
              </a:rPr>
            </a:br>
            <a:r>
              <a:rPr lang="en-GB">
                <a:solidFill>
                  <a:schemeClr val="tx1"/>
                </a:solidFill>
              </a:rPr>
              <a:t>________________________________________________________________________________________</a:t>
            </a:r>
            <a:br>
              <a:rPr lang="en-GB">
                <a:solidFill>
                  <a:schemeClr val="tx1"/>
                </a:solidFill>
              </a:rPr>
            </a:br>
            <a:br>
              <a:rPr lang="en-GB">
                <a:solidFill>
                  <a:schemeClr val="tx1"/>
                </a:solidFill>
              </a:rPr>
            </a:br>
            <a:r>
              <a:rPr lang="en-GB">
                <a:solidFill>
                  <a:schemeClr val="tx1"/>
                </a:solidFill>
              </a:rPr>
              <a:t>________________________________________________________________________________________</a:t>
            </a:r>
            <a:br>
              <a:rPr lang="en-GB">
                <a:solidFill>
                  <a:schemeClr val="tx1"/>
                </a:solidFill>
              </a:rPr>
            </a:br>
            <a:br>
              <a:rPr lang="en-GB">
                <a:solidFill>
                  <a:schemeClr val="tx1"/>
                </a:solidFill>
              </a:rPr>
            </a:br>
            <a:r>
              <a:rPr lang="en-GB">
                <a:solidFill>
                  <a:schemeClr val="tx1"/>
                </a:solidFill>
              </a:rPr>
              <a:t>________________________________________________________________________________________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49065-0D47-00CD-2766-93C8DA27E4C6}"/>
              </a:ext>
            </a:extLst>
          </p:cNvPr>
          <p:cNvSpPr txBox="1"/>
          <p:nvPr/>
        </p:nvSpPr>
        <p:spPr>
          <a:xfrm>
            <a:off x="3602183" y="1426794"/>
            <a:ext cx="451658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/>
              <a:t>Further predictions</a:t>
            </a:r>
          </a:p>
        </p:txBody>
      </p:sp>
    </p:spTree>
    <p:extLst>
      <p:ext uri="{BB962C8B-B14F-4D97-AF65-F5344CB8AC3E}">
        <p14:creationId xmlns:p14="http://schemas.microsoft.com/office/powerpoint/2010/main" val="273498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7C8DE4-9E82-ABB0-59E0-D6D3E165987B}"/>
              </a:ext>
            </a:extLst>
          </p:cNvPr>
          <p:cNvSpPr txBox="1"/>
          <p:nvPr/>
        </p:nvSpPr>
        <p:spPr>
          <a:xfrm>
            <a:off x="7313901" y="6290602"/>
            <a:ext cx="544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L.I. to use media stimuli for a P4C discussion.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B09EFA-D134-EE0B-7BF9-47D3C9F390D9}"/>
              </a:ext>
            </a:extLst>
          </p:cNvPr>
          <p:cNvSpPr txBox="1"/>
          <p:nvPr/>
        </p:nvSpPr>
        <p:spPr>
          <a:xfrm>
            <a:off x="568036" y="762000"/>
            <a:ext cx="1080654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We’re now going to read the article. As we do, what questions does it get you to ask?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F5625E-8F77-CE79-D948-778969202F41}"/>
              </a:ext>
            </a:extLst>
          </p:cNvPr>
          <p:cNvSpPr txBox="1"/>
          <p:nvPr/>
        </p:nvSpPr>
        <p:spPr>
          <a:xfrm>
            <a:off x="1995054" y="2042938"/>
            <a:ext cx="33943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Is there a problem with immigration in the UK?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E43B3-708A-FDEA-1CBD-A1224D81CF03}"/>
              </a:ext>
            </a:extLst>
          </p:cNvPr>
          <p:cNvSpPr txBox="1"/>
          <p:nvPr/>
        </p:nvSpPr>
        <p:spPr>
          <a:xfrm>
            <a:off x="6648233" y="2433280"/>
            <a:ext cx="33943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Is it fair to blame the government?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89756A-8E5B-B560-BC26-4EBBAC0DC5F4}"/>
              </a:ext>
            </a:extLst>
          </p:cNvPr>
          <p:cNvSpPr txBox="1"/>
          <p:nvPr/>
        </p:nvSpPr>
        <p:spPr>
          <a:xfrm>
            <a:off x="2092036" y="3845566"/>
            <a:ext cx="33943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What could solve the crisis in immigration?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1B96B6-70EA-81E7-0827-8C45F5C14724}"/>
              </a:ext>
            </a:extLst>
          </p:cNvPr>
          <p:cNvSpPr txBox="1"/>
          <p:nvPr/>
        </p:nvSpPr>
        <p:spPr>
          <a:xfrm>
            <a:off x="6856701" y="4084942"/>
            <a:ext cx="33943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What are the positive and negative effects of the community responding like those in Top Boy and the article? </a:t>
            </a:r>
          </a:p>
        </p:txBody>
      </p:sp>
    </p:spTree>
    <p:extLst>
      <p:ext uri="{BB962C8B-B14F-4D97-AF65-F5344CB8AC3E}">
        <p14:creationId xmlns:p14="http://schemas.microsoft.com/office/powerpoint/2010/main" val="99372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DB5534-D5DA-5B86-E9D4-A4042D1E0416}"/>
              </a:ext>
            </a:extLst>
          </p:cNvPr>
          <p:cNvSpPr txBox="1"/>
          <p:nvPr/>
        </p:nvSpPr>
        <p:spPr>
          <a:xfrm>
            <a:off x="7313902" y="6290602"/>
            <a:ext cx="4697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L.I. to use media stimuli for a P4C discussion. </a:t>
            </a:r>
          </a:p>
        </p:txBody>
      </p:sp>
      <p:pic>
        <p:nvPicPr>
          <p:cNvPr id="8" name="Video">
            <a:hlinkClick r:id="" action="ppaction://media"/>
            <a:extLst>
              <a:ext uri="{FF2B5EF4-FFF2-40B4-BE49-F238E27FC236}">
                <a16:creationId xmlns:a16="http://schemas.microsoft.com/office/drawing/2014/main" id="{B301C8B3-0CE8-8F92-2F04-45E5EE30D5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0" y="723900"/>
            <a:ext cx="3048000" cy="5410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61536A-952E-EA92-AABB-D9F3FAE42027}"/>
              </a:ext>
            </a:extLst>
          </p:cNvPr>
          <p:cNvSpPr txBox="1"/>
          <p:nvPr/>
        </p:nvSpPr>
        <p:spPr>
          <a:xfrm>
            <a:off x="5221866" y="2788591"/>
            <a:ext cx="3811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hlinkClick r:id="rId6"/>
              </a:rPr>
              <a:t>Ashley Walters </a:t>
            </a:r>
            <a:endParaRPr lang="en-GB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E704D0-0CED-22B2-B480-D866E9B13B0D}"/>
              </a:ext>
            </a:extLst>
          </p:cNvPr>
          <p:cNvSpPr txBox="1"/>
          <p:nvPr/>
        </p:nvSpPr>
        <p:spPr>
          <a:xfrm>
            <a:off x="5527963" y="4308764"/>
            <a:ext cx="5971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questions do these clips raise for you?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679406-75F2-9838-36A7-50737D08F308}"/>
              </a:ext>
            </a:extLst>
          </p:cNvPr>
          <p:cNvSpPr txBox="1"/>
          <p:nvPr/>
        </p:nvSpPr>
        <p:spPr>
          <a:xfrm>
            <a:off x="6975117" y="578933"/>
            <a:ext cx="2687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Top Boy clips</a:t>
            </a:r>
          </a:p>
        </p:txBody>
      </p:sp>
    </p:spTree>
    <p:extLst>
      <p:ext uri="{BB962C8B-B14F-4D97-AF65-F5344CB8AC3E}">
        <p14:creationId xmlns:p14="http://schemas.microsoft.com/office/powerpoint/2010/main" val="47421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8D45D3-5567-030B-7A62-A98466044E43}"/>
              </a:ext>
            </a:extLst>
          </p:cNvPr>
          <p:cNvSpPr txBox="1"/>
          <p:nvPr/>
        </p:nvSpPr>
        <p:spPr>
          <a:xfrm>
            <a:off x="3380509" y="332509"/>
            <a:ext cx="786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hlinkClick r:id="rId2"/>
              </a:rPr>
              <a:t>Glasgow Immigration Raid</a:t>
            </a:r>
            <a:endParaRPr lang="en-GB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CEAA4-F4EA-3D18-574B-4D7CD28A00A3}"/>
              </a:ext>
            </a:extLst>
          </p:cNvPr>
          <p:cNvSpPr txBox="1"/>
          <p:nvPr/>
        </p:nvSpPr>
        <p:spPr>
          <a:xfrm>
            <a:off x="1136073" y="1773382"/>
            <a:ext cx="99198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This is a real clip of something very similar happening.</a:t>
            </a:r>
          </a:p>
          <a:p>
            <a:endParaRPr lang="en-GB" sz="2800" dirty="0"/>
          </a:p>
          <a:p>
            <a:r>
              <a:rPr lang="en-GB" sz="2800" dirty="0"/>
              <a:t>How does this make you feel?</a:t>
            </a:r>
          </a:p>
          <a:p>
            <a:endParaRPr lang="en-GB" sz="2800" dirty="0"/>
          </a:p>
          <a:p>
            <a:r>
              <a:rPr lang="en-GB" sz="2800" dirty="0"/>
              <a:t>What are the possible issues raised here?</a:t>
            </a:r>
          </a:p>
        </p:txBody>
      </p:sp>
    </p:spTree>
    <p:extLst>
      <p:ext uri="{BB962C8B-B14F-4D97-AF65-F5344CB8AC3E}">
        <p14:creationId xmlns:p14="http://schemas.microsoft.com/office/powerpoint/2010/main" val="283015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basic structure of a session&#10;&#10;Description automatically generated">
            <a:extLst>
              <a:ext uri="{FF2B5EF4-FFF2-40B4-BE49-F238E27FC236}">
                <a16:creationId xmlns:a16="http://schemas.microsoft.com/office/drawing/2014/main" id="{23580E85-11E8-4117-AF5C-A81FAB20A3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26597" y="707886"/>
            <a:ext cx="8528785" cy="594818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CCC626-AEF2-6FB3-7622-7C0928ECBD76}"/>
              </a:ext>
            </a:extLst>
          </p:cNvPr>
          <p:cNvSpPr txBox="1"/>
          <p:nvPr/>
        </p:nvSpPr>
        <p:spPr>
          <a:xfrm>
            <a:off x="1413164" y="0"/>
            <a:ext cx="9185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/>
              <a:t>Now let’s now have our P4C discussion.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FFA9ED-34D1-BF26-0967-02491AD66F5E}"/>
              </a:ext>
            </a:extLst>
          </p:cNvPr>
          <p:cNvCxnSpPr/>
          <p:nvPr/>
        </p:nvCxnSpPr>
        <p:spPr>
          <a:xfrm>
            <a:off x="850743" y="5167746"/>
            <a:ext cx="775854" cy="858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B0D62D7-AB0A-D5EA-3CD5-AC379A1F6704}"/>
              </a:ext>
            </a:extLst>
          </p:cNvPr>
          <p:cNvSpPr txBox="1"/>
          <p:nvPr/>
        </p:nvSpPr>
        <p:spPr>
          <a:xfrm>
            <a:off x="96982" y="4798414"/>
            <a:ext cx="152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are here. </a:t>
            </a:r>
          </a:p>
        </p:txBody>
      </p:sp>
    </p:spTree>
    <p:extLst>
      <p:ext uri="{BB962C8B-B14F-4D97-AF65-F5344CB8AC3E}">
        <p14:creationId xmlns:p14="http://schemas.microsoft.com/office/powerpoint/2010/main" val="3400868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E424-0745-FE5E-A810-9D8DBEA6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Reflection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01A68-0B7A-8333-F067-2156916E2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2912" y="2005303"/>
            <a:ext cx="11546176" cy="10109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/>
              <a:t>From today’s lesson, what is one thing you can take to contribute positively to your community? </a:t>
            </a:r>
          </a:p>
        </p:txBody>
      </p:sp>
      <p:pic>
        <p:nvPicPr>
          <p:cNvPr id="1026" name="Picture 2" descr="Students share experiences with racism and provide resources to overcome  biases">
            <a:extLst>
              <a:ext uri="{FF2B5EF4-FFF2-40B4-BE49-F238E27FC236}">
                <a16:creationId xmlns:a16="http://schemas.microsoft.com/office/drawing/2014/main" id="{A1C97499-1B4E-359A-FB63-9EFCC8DEC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33" y="3128792"/>
            <a:ext cx="3545059" cy="353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migration - Alison Law Solicitors - Contact Us Today">
            <a:extLst>
              <a:ext uri="{FF2B5EF4-FFF2-40B4-BE49-F238E27FC236}">
                <a16:creationId xmlns:a16="http://schemas.microsoft.com/office/drawing/2014/main" id="{1BED3C38-67B9-B45B-A78F-1F4FC6082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41750"/>
            <a:ext cx="57150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313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73ad6b-5fb0-4e21-bd29-ce133490b9d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A502F5B098DE4D894A73AF64B3E264" ma:contentTypeVersion="13" ma:contentTypeDescription="Create a new document." ma:contentTypeScope="" ma:versionID="b206e2c57e91bfa9ff9207f1b41a63e3">
  <xsd:schema xmlns:xsd="http://www.w3.org/2001/XMLSchema" xmlns:xs="http://www.w3.org/2001/XMLSchema" xmlns:p="http://schemas.microsoft.com/office/2006/metadata/properties" xmlns:ns3="3273ad6b-5fb0-4e21-bd29-ce133490b9d2" xmlns:ns4="6d22d427-5296-4a26-9acf-ca951fa5b405" targetNamespace="http://schemas.microsoft.com/office/2006/metadata/properties" ma:root="true" ma:fieldsID="f0dcfede5aebda00e795b992136319e3" ns3:_="" ns4:_="">
    <xsd:import namespace="3273ad6b-5fb0-4e21-bd29-ce133490b9d2"/>
    <xsd:import namespace="6d22d427-5296-4a26-9acf-ca951fa5b4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3ad6b-5fb0-4e21-bd29-ce133490b9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2d427-5296-4a26-9acf-ca951fa5b40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5FC8DB-768A-4A55-B266-CAEBD5C3173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6d22d427-5296-4a26-9acf-ca951fa5b405"/>
    <ds:schemaRef ds:uri="3273ad6b-5fb0-4e21-bd29-ce133490b9d2"/>
  </ds:schemaRefs>
</ds:datastoreItem>
</file>

<file path=customXml/itemProps2.xml><?xml version="1.0" encoding="utf-8"?>
<ds:datastoreItem xmlns:ds="http://schemas.openxmlformats.org/officeDocument/2006/customXml" ds:itemID="{ADE598C2-D12C-4349-BE68-FA9B21CACB99}">
  <ds:schemaRefs>
    <ds:schemaRef ds:uri="3273ad6b-5fb0-4e21-bd29-ce133490b9d2"/>
    <ds:schemaRef ds:uri="6d22d427-5296-4a26-9acf-ca951fa5b4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CBCAA7-BCC3-4F71-8CFB-D59CED73AE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464</Words>
  <Application>Microsoft Office PowerPoint</Application>
  <PresentationFormat>Widescreen</PresentationFormat>
  <Paragraphs>68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Fastest finger first!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Preston</dc:creator>
  <cp:lastModifiedBy>Lucy Preston</cp:lastModifiedBy>
  <cp:revision>1</cp:revision>
  <dcterms:created xsi:type="dcterms:W3CDTF">2024-11-07T11:35:30Z</dcterms:created>
  <dcterms:modified xsi:type="dcterms:W3CDTF">2024-11-13T09:12:31Z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0x01010011A502F5B098DE4D894A73AF64B3E264</vt:lpwstr>
  </property>
</Properties>
</file>