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5" r:id="rId6"/>
    <p:sldId id="257" r:id="rId7"/>
    <p:sldId id="263" r:id="rId8"/>
    <p:sldId id="264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33DD58-A287-7CE3-9C9A-9A4AB82C148F}" v="555" dt="2024-11-14T21:25:46.0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67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ael Garvin" userId="S::rgarvin@central.towerhamlets.sch.uk::1b085be8-0db7-4092-858e-fecfb98d8a81" providerId="AD" clId="Web-{4733DD58-A287-7CE3-9C9A-9A4AB82C148F}"/>
    <pc:docChg chg="addSld delSld modSld sldOrd">
      <pc:chgData name="Rachael Garvin" userId="S::rgarvin@central.towerhamlets.sch.uk::1b085be8-0db7-4092-858e-fecfb98d8a81" providerId="AD" clId="Web-{4733DD58-A287-7CE3-9C9A-9A4AB82C148F}" dt="2024-11-14T21:25:46.025" v="345"/>
      <pc:docMkLst>
        <pc:docMk/>
      </pc:docMkLst>
      <pc:sldChg chg="addSp delSp modSp">
        <pc:chgData name="Rachael Garvin" userId="S::rgarvin@central.towerhamlets.sch.uk::1b085be8-0db7-4092-858e-fecfb98d8a81" providerId="AD" clId="Web-{4733DD58-A287-7CE3-9C9A-9A4AB82C148F}" dt="2024-11-14T21:13:17.927" v="135" actId="20577"/>
        <pc:sldMkLst>
          <pc:docMk/>
          <pc:sldMk cId="2669304338" sldId="256"/>
        </pc:sldMkLst>
        <pc:spChg chg="add mod">
          <ac:chgData name="Rachael Garvin" userId="S::rgarvin@central.towerhamlets.sch.uk::1b085be8-0db7-4092-858e-fecfb98d8a81" providerId="AD" clId="Web-{4733DD58-A287-7CE3-9C9A-9A4AB82C148F}" dt="2024-11-14T21:13:17.927" v="135" actId="20577"/>
          <ac:spMkLst>
            <pc:docMk/>
            <pc:sldMk cId="2669304338" sldId="256"/>
            <ac:spMk id="3" creationId="{DB8CB712-3A1C-10A8-1069-9A2F45F90DAC}"/>
          </ac:spMkLst>
        </pc:spChg>
        <pc:spChg chg="mod">
          <ac:chgData name="Rachael Garvin" userId="S::rgarvin@central.towerhamlets.sch.uk::1b085be8-0db7-4092-858e-fecfb98d8a81" providerId="AD" clId="Web-{4733DD58-A287-7CE3-9C9A-9A4AB82C148F}" dt="2024-11-14T21:09:59.710" v="16" actId="20577"/>
          <ac:spMkLst>
            <pc:docMk/>
            <pc:sldMk cId="2669304338" sldId="256"/>
            <ac:spMk id="4" creationId="{06EEA139-ACC6-4F96-8742-99432B1C556A}"/>
          </ac:spMkLst>
        </pc:spChg>
        <pc:spChg chg="mod">
          <ac:chgData name="Rachael Garvin" userId="S::rgarvin@central.towerhamlets.sch.uk::1b085be8-0db7-4092-858e-fecfb98d8a81" providerId="AD" clId="Web-{4733DD58-A287-7CE3-9C9A-9A4AB82C148F}" dt="2024-11-14T21:13:05.285" v="130" actId="14100"/>
          <ac:spMkLst>
            <pc:docMk/>
            <pc:sldMk cId="2669304338" sldId="256"/>
            <ac:spMk id="9" creationId="{50F98D85-F514-4A85-8C1D-B7C471EFC935}"/>
          </ac:spMkLst>
        </pc:spChg>
        <pc:picChg chg="add mod">
          <ac:chgData name="Rachael Garvin" userId="S::rgarvin@central.towerhamlets.sch.uk::1b085be8-0db7-4092-858e-fecfb98d8a81" providerId="AD" clId="Web-{4733DD58-A287-7CE3-9C9A-9A4AB82C148F}" dt="2024-11-14T21:12:01.390" v="40" actId="1076"/>
          <ac:picMkLst>
            <pc:docMk/>
            <pc:sldMk cId="2669304338" sldId="256"/>
            <ac:picMk id="2" creationId="{6D497EB9-EBB8-C9C8-A64B-5585E829F11A}"/>
          </ac:picMkLst>
        </pc:picChg>
        <pc:picChg chg="del">
          <ac:chgData name="Rachael Garvin" userId="S::rgarvin@central.towerhamlets.sch.uk::1b085be8-0db7-4092-858e-fecfb98d8a81" providerId="AD" clId="Web-{4733DD58-A287-7CE3-9C9A-9A4AB82C148F}" dt="2024-11-14T21:11:44.670" v="35"/>
          <ac:picMkLst>
            <pc:docMk/>
            <pc:sldMk cId="2669304338" sldId="256"/>
            <ac:picMk id="6" creationId="{EC20B0D6-780C-4647-8F60-B9AF450BCF2B}"/>
          </ac:picMkLst>
        </pc:picChg>
      </pc:sldChg>
      <pc:sldChg chg="addSp delSp modSp">
        <pc:chgData name="Rachael Garvin" userId="S::rgarvin@central.towerhamlets.sch.uk::1b085be8-0db7-4092-858e-fecfb98d8a81" providerId="AD" clId="Web-{4733DD58-A287-7CE3-9C9A-9A4AB82C148F}" dt="2024-11-14T21:25:24.570" v="340" actId="20577"/>
        <pc:sldMkLst>
          <pc:docMk/>
          <pc:sldMk cId="3496068384" sldId="257"/>
        </pc:sldMkLst>
        <pc:spChg chg="mod">
          <ac:chgData name="Rachael Garvin" userId="S::rgarvin@central.towerhamlets.sch.uk::1b085be8-0db7-4092-858e-fecfb98d8a81" providerId="AD" clId="Web-{4733DD58-A287-7CE3-9C9A-9A4AB82C148F}" dt="2024-11-14T21:25:24.570" v="340" actId="20577"/>
          <ac:spMkLst>
            <pc:docMk/>
            <pc:sldMk cId="3496068384" sldId="257"/>
            <ac:spMk id="4" creationId="{E883906F-0431-42E3-BFD8-64F4BF174D84}"/>
          </ac:spMkLst>
        </pc:spChg>
        <pc:picChg chg="add mod">
          <ac:chgData name="Rachael Garvin" userId="S::rgarvin@central.towerhamlets.sch.uk::1b085be8-0db7-4092-858e-fecfb98d8a81" providerId="AD" clId="Web-{4733DD58-A287-7CE3-9C9A-9A4AB82C148F}" dt="2024-11-14T21:25:10.304" v="328" actId="1076"/>
          <ac:picMkLst>
            <pc:docMk/>
            <pc:sldMk cId="3496068384" sldId="257"/>
            <ac:picMk id="3" creationId="{092AFB98-3410-7E1A-8473-3BB2B7EE93BD}"/>
          </ac:picMkLst>
        </pc:picChg>
        <pc:picChg chg="del">
          <ac:chgData name="Rachael Garvin" userId="S::rgarvin@central.towerhamlets.sch.uk::1b085be8-0db7-4092-858e-fecfb98d8a81" providerId="AD" clId="Web-{4733DD58-A287-7CE3-9C9A-9A4AB82C148F}" dt="2024-11-14T21:25:07.819" v="326"/>
          <ac:picMkLst>
            <pc:docMk/>
            <pc:sldMk cId="3496068384" sldId="257"/>
            <ac:picMk id="5" creationId="{D8ECA316-A2C5-4D43-AAB6-9BBD530CAA6F}"/>
          </ac:picMkLst>
        </pc:picChg>
      </pc:sldChg>
      <pc:sldChg chg="addSp delSp modSp addAnim delAnim">
        <pc:chgData name="Rachael Garvin" userId="S::rgarvin@central.towerhamlets.sch.uk::1b085be8-0db7-4092-858e-fecfb98d8a81" providerId="AD" clId="Web-{4733DD58-A287-7CE3-9C9A-9A4AB82C148F}" dt="2024-11-14T21:23:53.126" v="295"/>
        <pc:sldMkLst>
          <pc:docMk/>
          <pc:sldMk cId="3893038241" sldId="258"/>
        </pc:sldMkLst>
        <pc:spChg chg="mod">
          <ac:chgData name="Rachael Garvin" userId="S::rgarvin@central.towerhamlets.sch.uk::1b085be8-0db7-4092-858e-fecfb98d8a81" providerId="AD" clId="Web-{4733DD58-A287-7CE3-9C9A-9A4AB82C148F}" dt="2024-11-14T21:23:50.298" v="294" actId="20577"/>
          <ac:spMkLst>
            <pc:docMk/>
            <pc:sldMk cId="3893038241" sldId="258"/>
            <ac:spMk id="5" creationId="{C2ED7CD0-1B41-4D58-8614-B893AE0D4174}"/>
          </ac:spMkLst>
        </pc:spChg>
        <pc:spChg chg="add del mod">
          <ac:chgData name="Rachael Garvin" userId="S::rgarvin@central.towerhamlets.sch.uk::1b085be8-0db7-4092-858e-fecfb98d8a81" providerId="AD" clId="Web-{4733DD58-A287-7CE3-9C9A-9A4AB82C148F}" dt="2024-11-14T21:23:32.828" v="284" actId="1076"/>
          <ac:spMkLst>
            <pc:docMk/>
            <pc:sldMk cId="3893038241" sldId="258"/>
            <ac:spMk id="6" creationId="{131E7EB4-32DC-48A6-A146-DB5EF7A3044A}"/>
          </ac:spMkLst>
        </pc:spChg>
        <pc:spChg chg="del mod">
          <ac:chgData name="Rachael Garvin" userId="S::rgarvin@central.towerhamlets.sch.uk::1b085be8-0db7-4092-858e-fecfb98d8a81" providerId="AD" clId="Web-{4733DD58-A287-7CE3-9C9A-9A4AB82C148F}" dt="2024-11-14T21:23:53.126" v="295"/>
          <ac:spMkLst>
            <pc:docMk/>
            <pc:sldMk cId="3893038241" sldId="258"/>
            <ac:spMk id="10" creationId="{F9136958-B270-4610-95A7-489C85050B2E}"/>
          </ac:spMkLst>
        </pc:spChg>
        <pc:picChg chg="add del mod">
          <ac:chgData name="Rachael Garvin" userId="S::rgarvin@central.towerhamlets.sch.uk::1b085be8-0db7-4092-858e-fecfb98d8a81" providerId="AD" clId="Web-{4733DD58-A287-7CE3-9C9A-9A4AB82C148F}" dt="2024-11-14T21:22:35.605" v="220"/>
          <ac:picMkLst>
            <pc:docMk/>
            <pc:sldMk cId="3893038241" sldId="258"/>
            <ac:picMk id="2" creationId="{9804DA3B-ACBE-AFA8-3717-9CD104044997}"/>
          </ac:picMkLst>
        </pc:picChg>
        <pc:picChg chg="del">
          <ac:chgData name="Rachael Garvin" userId="S::rgarvin@central.towerhamlets.sch.uk::1b085be8-0db7-4092-858e-fecfb98d8a81" providerId="AD" clId="Web-{4733DD58-A287-7CE3-9C9A-9A4AB82C148F}" dt="2024-11-14T21:21:05.084" v="203"/>
          <ac:picMkLst>
            <pc:docMk/>
            <pc:sldMk cId="3893038241" sldId="258"/>
            <ac:picMk id="3" creationId="{C7A200DE-7684-4A78-ADB1-2872CDE3835E}"/>
          </ac:picMkLst>
        </pc:picChg>
        <pc:picChg chg="add mod">
          <ac:chgData name="Rachael Garvin" userId="S::rgarvin@central.towerhamlets.sch.uk::1b085be8-0db7-4092-858e-fecfb98d8a81" providerId="AD" clId="Web-{4733DD58-A287-7CE3-9C9A-9A4AB82C148F}" dt="2024-11-14T21:22:43.028" v="223" actId="1076"/>
          <ac:picMkLst>
            <pc:docMk/>
            <pc:sldMk cId="3893038241" sldId="258"/>
            <ac:picMk id="4" creationId="{91994527-9961-8F8D-845B-924C085813DC}"/>
          </ac:picMkLst>
        </pc:picChg>
        <pc:picChg chg="add del mod">
          <ac:chgData name="Rachael Garvin" userId="S::rgarvin@central.towerhamlets.sch.uk::1b085be8-0db7-4092-858e-fecfb98d8a81" providerId="AD" clId="Web-{4733DD58-A287-7CE3-9C9A-9A4AB82C148F}" dt="2024-11-14T21:23:22.609" v="279"/>
          <ac:picMkLst>
            <pc:docMk/>
            <pc:sldMk cId="3893038241" sldId="258"/>
            <ac:picMk id="7" creationId="{6BA4CFE4-81DF-4B52-9614-FBB62AC7EED5}"/>
          </ac:picMkLst>
        </pc:picChg>
        <pc:picChg chg="add del mod">
          <ac:chgData name="Rachael Garvin" userId="S::rgarvin@central.towerhamlets.sch.uk::1b085be8-0db7-4092-858e-fecfb98d8a81" providerId="AD" clId="Web-{4733DD58-A287-7CE3-9C9A-9A4AB82C148F}" dt="2024-11-14T21:23:22.609" v="278"/>
          <ac:picMkLst>
            <pc:docMk/>
            <pc:sldMk cId="3893038241" sldId="258"/>
            <ac:picMk id="8" creationId="{F2DBC0FE-342B-4AC6-853C-7FD2E1E2156A}"/>
          </ac:picMkLst>
        </pc:picChg>
        <pc:picChg chg="add del">
          <ac:chgData name="Rachael Garvin" userId="S::rgarvin@central.towerhamlets.sch.uk::1b085be8-0db7-4092-858e-fecfb98d8a81" providerId="AD" clId="Web-{4733DD58-A287-7CE3-9C9A-9A4AB82C148F}" dt="2024-11-14T21:23:22.609" v="277"/>
          <ac:picMkLst>
            <pc:docMk/>
            <pc:sldMk cId="3893038241" sldId="258"/>
            <ac:picMk id="9" creationId="{2FBFF7AA-698B-4652-BF2B-C20E9C735AA7}"/>
          </ac:picMkLst>
        </pc:picChg>
      </pc:sldChg>
      <pc:sldChg chg="addSp modSp">
        <pc:chgData name="Rachael Garvin" userId="S::rgarvin@central.towerhamlets.sch.uk::1b085be8-0db7-4092-858e-fecfb98d8a81" providerId="AD" clId="Web-{4733DD58-A287-7CE3-9C9A-9A4AB82C148F}" dt="2024-11-14T21:20:22.831" v="202" actId="1076"/>
        <pc:sldMkLst>
          <pc:docMk/>
          <pc:sldMk cId="2655475801" sldId="259"/>
        </pc:sldMkLst>
        <pc:spChg chg="mod">
          <ac:chgData name="Rachael Garvin" userId="S::rgarvin@central.towerhamlets.sch.uk::1b085be8-0db7-4092-858e-fecfb98d8a81" providerId="AD" clId="Web-{4733DD58-A287-7CE3-9C9A-9A4AB82C148F}" dt="2024-11-14T21:20:22.831" v="202" actId="1076"/>
          <ac:spMkLst>
            <pc:docMk/>
            <pc:sldMk cId="2655475801" sldId="259"/>
            <ac:spMk id="2" creationId="{23E48AD9-9E06-49E0-9B8F-7FE3DE72DCC5}"/>
          </ac:spMkLst>
        </pc:spChg>
        <pc:spChg chg="add mod">
          <ac:chgData name="Rachael Garvin" userId="S::rgarvin@central.towerhamlets.sch.uk::1b085be8-0db7-4092-858e-fecfb98d8a81" providerId="AD" clId="Web-{4733DD58-A287-7CE3-9C9A-9A4AB82C148F}" dt="2024-11-14T21:20:07.080" v="198" actId="14100"/>
          <ac:spMkLst>
            <pc:docMk/>
            <pc:sldMk cId="2655475801" sldId="259"/>
            <ac:spMk id="3" creationId="{0A9CCB96-EEB0-DC64-080C-E0F6A8C2758D}"/>
          </ac:spMkLst>
        </pc:spChg>
        <pc:spChg chg="mod">
          <ac:chgData name="Rachael Garvin" userId="S::rgarvin@central.towerhamlets.sch.uk::1b085be8-0db7-4092-858e-fecfb98d8a81" providerId="AD" clId="Web-{4733DD58-A287-7CE3-9C9A-9A4AB82C148F}" dt="2024-11-14T21:18:44.699" v="177" actId="1076"/>
          <ac:spMkLst>
            <pc:docMk/>
            <pc:sldMk cId="2655475801" sldId="259"/>
            <ac:spMk id="4" creationId="{639DC3ED-017E-4110-8502-972B73A5B50A}"/>
          </ac:spMkLst>
        </pc:spChg>
        <pc:spChg chg="mod">
          <ac:chgData name="Rachael Garvin" userId="S::rgarvin@central.towerhamlets.sch.uk::1b085be8-0db7-4092-858e-fecfb98d8a81" providerId="AD" clId="Web-{4733DD58-A287-7CE3-9C9A-9A4AB82C148F}" dt="2024-11-14T21:18:50.699" v="181" actId="1076"/>
          <ac:spMkLst>
            <pc:docMk/>
            <pc:sldMk cId="2655475801" sldId="259"/>
            <ac:spMk id="5" creationId="{A6F9ECD2-0524-40F4-A0F6-D7DFD76B82C8}"/>
          </ac:spMkLst>
        </pc:spChg>
        <pc:spChg chg="mod">
          <ac:chgData name="Rachael Garvin" userId="S::rgarvin@central.towerhamlets.sch.uk::1b085be8-0db7-4092-858e-fecfb98d8a81" providerId="AD" clId="Web-{4733DD58-A287-7CE3-9C9A-9A4AB82C148F}" dt="2024-11-14T21:18:47.246" v="180" actId="1076"/>
          <ac:spMkLst>
            <pc:docMk/>
            <pc:sldMk cId="2655475801" sldId="259"/>
            <ac:spMk id="6" creationId="{5E15C0EF-6DD6-447E-88B7-CB99C60BCB1D}"/>
          </ac:spMkLst>
        </pc:spChg>
      </pc:sldChg>
      <pc:sldChg chg="del">
        <pc:chgData name="Rachael Garvin" userId="S::rgarvin@central.towerhamlets.sch.uk::1b085be8-0db7-4092-858e-fecfb98d8a81" providerId="AD" clId="Web-{4733DD58-A287-7CE3-9C9A-9A4AB82C148F}" dt="2024-11-14T21:25:34.290" v="341"/>
        <pc:sldMkLst>
          <pc:docMk/>
          <pc:sldMk cId="1352354438" sldId="260"/>
        </pc:sldMkLst>
      </pc:sldChg>
      <pc:sldChg chg="modSp ord">
        <pc:chgData name="Rachael Garvin" userId="S::rgarvin@central.towerhamlets.sch.uk::1b085be8-0db7-4092-858e-fecfb98d8a81" providerId="AD" clId="Web-{4733DD58-A287-7CE3-9C9A-9A4AB82C148F}" dt="2024-11-14T21:24:19.706" v="298"/>
        <pc:sldMkLst>
          <pc:docMk/>
          <pc:sldMk cId="4217789188" sldId="261"/>
        </pc:sldMkLst>
        <pc:spChg chg="mod">
          <ac:chgData name="Rachael Garvin" userId="S::rgarvin@central.towerhamlets.sch.uk::1b085be8-0db7-4092-858e-fecfb98d8a81" providerId="AD" clId="Web-{4733DD58-A287-7CE3-9C9A-9A4AB82C148F}" dt="2024-11-14T21:24:00.674" v="296" actId="20577"/>
          <ac:spMkLst>
            <pc:docMk/>
            <pc:sldMk cId="4217789188" sldId="261"/>
            <ac:spMk id="2" creationId="{5E704DB2-E6B0-4B7A-A27A-BD3A1E1F0AAD}"/>
          </ac:spMkLst>
        </pc:spChg>
      </pc:sldChg>
      <pc:sldChg chg="del">
        <pc:chgData name="Rachael Garvin" userId="S::rgarvin@central.towerhamlets.sch.uk::1b085be8-0db7-4092-858e-fecfb98d8a81" providerId="AD" clId="Web-{4733DD58-A287-7CE3-9C9A-9A4AB82C148F}" dt="2024-11-14T21:24:48.958" v="314"/>
        <pc:sldMkLst>
          <pc:docMk/>
          <pc:sldMk cId="389014854" sldId="262"/>
        </pc:sldMkLst>
      </pc:sldChg>
      <pc:sldChg chg="delSp delAnim">
        <pc:chgData name="Rachael Garvin" userId="S::rgarvin@central.towerhamlets.sch.uk::1b085be8-0db7-4092-858e-fecfb98d8a81" providerId="AD" clId="Web-{4733DD58-A287-7CE3-9C9A-9A4AB82C148F}" dt="2024-11-14T21:09:30.989" v="5"/>
        <pc:sldMkLst>
          <pc:docMk/>
          <pc:sldMk cId="843273592" sldId="264"/>
        </pc:sldMkLst>
        <pc:spChg chg="del">
          <ac:chgData name="Rachael Garvin" userId="S::rgarvin@central.towerhamlets.sch.uk::1b085be8-0db7-4092-858e-fecfb98d8a81" providerId="AD" clId="Web-{4733DD58-A287-7CE3-9C9A-9A4AB82C148F}" dt="2024-11-14T21:09:30.989" v="5"/>
          <ac:spMkLst>
            <pc:docMk/>
            <pc:sldMk cId="843273592" sldId="264"/>
            <ac:spMk id="6" creationId="{3CAC4E7D-0BC5-458A-89C2-7236DCDB9562}"/>
          </ac:spMkLst>
        </pc:spChg>
      </pc:sldChg>
      <pc:sldChg chg="addSp delSp modSp add replId addAnim delAnim">
        <pc:chgData name="Rachael Garvin" userId="S::rgarvin@central.towerhamlets.sch.uk::1b085be8-0db7-4092-858e-fecfb98d8a81" providerId="AD" clId="Web-{4733DD58-A287-7CE3-9C9A-9A4AB82C148F}" dt="2024-11-14T21:24:42.520" v="313" actId="14100"/>
        <pc:sldMkLst>
          <pc:docMk/>
          <pc:sldMk cId="2314102429" sldId="265"/>
        </pc:sldMkLst>
        <pc:spChg chg="del">
          <ac:chgData name="Rachael Garvin" userId="S::rgarvin@central.towerhamlets.sch.uk::1b085be8-0db7-4092-858e-fecfb98d8a81" providerId="AD" clId="Web-{4733DD58-A287-7CE3-9C9A-9A4AB82C148F}" dt="2024-11-14T21:24:23.488" v="301"/>
          <ac:spMkLst>
            <pc:docMk/>
            <pc:sldMk cId="2314102429" sldId="265"/>
            <ac:spMk id="4" creationId="{639DC3ED-017E-4110-8502-972B73A5B50A}"/>
          </ac:spMkLst>
        </pc:spChg>
        <pc:spChg chg="del">
          <ac:chgData name="Rachael Garvin" userId="S::rgarvin@central.towerhamlets.sch.uk::1b085be8-0db7-4092-858e-fecfb98d8a81" providerId="AD" clId="Web-{4733DD58-A287-7CE3-9C9A-9A4AB82C148F}" dt="2024-11-14T21:24:23.488" v="300"/>
          <ac:spMkLst>
            <pc:docMk/>
            <pc:sldMk cId="2314102429" sldId="265"/>
            <ac:spMk id="5" creationId="{A6F9ECD2-0524-40F4-A0F6-D7DFD76B82C8}"/>
          </ac:spMkLst>
        </pc:spChg>
        <pc:spChg chg="del">
          <ac:chgData name="Rachael Garvin" userId="S::rgarvin@central.towerhamlets.sch.uk::1b085be8-0db7-4092-858e-fecfb98d8a81" providerId="AD" clId="Web-{4733DD58-A287-7CE3-9C9A-9A4AB82C148F}" dt="2024-11-14T21:24:23.472" v="299"/>
          <ac:spMkLst>
            <pc:docMk/>
            <pc:sldMk cId="2314102429" sldId="265"/>
            <ac:spMk id="6" creationId="{5E15C0EF-6DD6-447E-88B7-CB99C60BCB1D}"/>
          </ac:spMkLst>
        </pc:spChg>
        <pc:spChg chg="add mod">
          <ac:chgData name="Rachael Garvin" userId="S::rgarvin@central.towerhamlets.sch.uk::1b085be8-0db7-4092-858e-fecfb98d8a81" providerId="AD" clId="Web-{4733DD58-A287-7CE3-9C9A-9A4AB82C148F}" dt="2024-11-14T21:24:42.520" v="313" actId="14100"/>
          <ac:spMkLst>
            <pc:docMk/>
            <pc:sldMk cId="2314102429" sldId="265"/>
            <ac:spMk id="8" creationId="{A1159253-707B-DFED-520E-62FAC515AE51}"/>
          </ac:spMkLst>
        </pc:spChg>
        <pc:spChg chg="add mod">
          <ac:chgData name="Rachael Garvin" userId="S::rgarvin@central.towerhamlets.sch.uk::1b085be8-0db7-4092-858e-fecfb98d8a81" providerId="AD" clId="Web-{4733DD58-A287-7CE3-9C9A-9A4AB82C148F}" dt="2024-11-14T21:24:39.973" v="312" actId="14100"/>
          <ac:spMkLst>
            <pc:docMk/>
            <pc:sldMk cId="2314102429" sldId="265"/>
            <ac:spMk id="10" creationId="{67E23F24-B081-7E82-3A7B-E3556160B62E}"/>
          </ac:spMkLst>
        </pc:spChg>
      </pc:sldChg>
      <pc:sldChg chg="delSp add ord replId delAnim">
        <pc:chgData name="Rachael Garvin" userId="S::rgarvin@central.towerhamlets.sch.uk::1b085be8-0db7-4092-858e-fecfb98d8a81" providerId="AD" clId="Web-{4733DD58-A287-7CE3-9C9A-9A4AB82C148F}" dt="2024-11-14T21:25:46.025" v="345"/>
        <pc:sldMkLst>
          <pc:docMk/>
          <pc:sldMk cId="2546260250" sldId="266"/>
        </pc:sldMkLst>
        <pc:spChg chg="del">
          <ac:chgData name="Rachael Garvin" userId="S::rgarvin@central.towerhamlets.sch.uk::1b085be8-0db7-4092-858e-fecfb98d8a81" providerId="AD" clId="Web-{4733DD58-A287-7CE3-9C9A-9A4AB82C148F}" dt="2024-11-14T21:25:46.025" v="345"/>
          <ac:spMkLst>
            <pc:docMk/>
            <pc:sldMk cId="2546260250" sldId="266"/>
            <ac:spMk id="8" creationId="{A1159253-707B-DFED-520E-62FAC515AE51}"/>
          </ac:spMkLst>
        </pc:spChg>
        <pc:spChg chg="del">
          <ac:chgData name="Rachael Garvin" userId="S::rgarvin@central.towerhamlets.sch.uk::1b085be8-0db7-4092-858e-fecfb98d8a81" providerId="AD" clId="Web-{4733DD58-A287-7CE3-9C9A-9A4AB82C148F}" dt="2024-11-14T21:25:44.665" v="344"/>
          <ac:spMkLst>
            <pc:docMk/>
            <pc:sldMk cId="2546260250" sldId="266"/>
            <ac:spMk id="10" creationId="{67E23F24-B081-7E82-3A7B-E3556160B62E}"/>
          </ac:spMkLst>
        </pc:spChg>
      </pc:sldChg>
    </pc:docChg>
  </pc:docChgLst>
  <pc:docChgLst>
    <pc:chgData name="Rachael Garvin" userId="1b085be8-0db7-4092-858e-fecfb98d8a81" providerId="ADAL" clId="{990E6262-5E68-4D52-BE21-EBC7EDB0D9E2}"/>
    <pc:docChg chg="modSld">
      <pc:chgData name="Rachael Garvin" userId="1b085be8-0db7-4092-858e-fecfb98d8a81" providerId="ADAL" clId="{990E6262-5E68-4D52-BE21-EBC7EDB0D9E2}" dt="2023-10-06T13:42:24.200" v="61"/>
      <pc:docMkLst>
        <pc:docMk/>
      </pc:docMkLst>
      <pc:sldChg chg="modSp">
        <pc:chgData name="Rachael Garvin" userId="1b085be8-0db7-4092-858e-fecfb98d8a81" providerId="ADAL" clId="{990E6262-5E68-4D52-BE21-EBC7EDB0D9E2}" dt="2023-10-06T13:29:19.299" v="60" actId="20577"/>
        <pc:sldMkLst>
          <pc:docMk/>
          <pc:sldMk cId="3496068384" sldId="257"/>
        </pc:sldMkLst>
        <pc:spChg chg="mod">
          <ac:chgData name="Rachael Garvin" userId="1b085be8-0db7-4092-858e-fecfb98d8a81" providerId="ADAL" clId="{990E6262-5E68-4D52-BE21-EBC7EDB0D9E2}" dt="2023-10-06T13:29:19.299" v="60" actId="20577"/>
          <ac:spMkLst>
            <pc:docMk/>
            <pc:sldMk cId="3496068384" sldId="257"/>
            <ac:spMk id="4" creationId="{E883906F-0431-42E3-BFD8-64F4BF174D84}"/>
          </ac:spMkLst>
        </pc:spChg>
      </pc:sldChg>
      <pc:sldChg chg="modAnim">
        <pc:chgData name="Rachael Garvin" userId="1b085be8-0db7-4092-858e-fecfb98d8a81" providerId="ADAL" clId="{990E6262-5E68-4D52-BE21-EBC7EDB0D9E2}" dt="2023-10-06T13:42:24.200" v="61"/>
        <pc:sldMkLst>
          <pc:docMk/>
          <pc:sldMk cId="4217789188" sldId="26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7704E-6DBB-4522-AA99-7510C0DE21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C09963-E7B4-4E74-9FD7-2CDD2FC149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16699-91FD-4C58-A58C-E62CAC6AF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E0FF-0620-495A-8129-F513BD872E9D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F6C28F-2245-4BEA-AE1B-1A848B230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8ED7F-5F6B-4A25-A47F-0124C4758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60AA4-A918-4818-B7DB-F257848BC5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1331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893F4-F3FA-4FE6-B134-93C66E161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E5BE8-68FA-4F6C-AE30-D5F35FC856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8BBD2A-027E-4262-8AB7-227FE84EA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E0FF-0620-495A-8129-F513BD872E9D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2CC66-4CBE-4B6E-816D-CF701F190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55B00-E7B7-4F7A-9379-82F3B57F9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60AA4-A918-4818-B7DB-F257848BC5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34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4693F-C5F0-4A2C-8876-58D5D500C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E320E2-1B17-448E-B6D3-F4D0D14C8A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C1F95-BAB1-454A-8F1A-A2EA58A83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E0FF-0620-495A-8129-F513BD872E9D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E6D7A-7F34-4A39-8852-86F9357D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363BBE-4457-467E-BDE7-614A9AD7B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60AA4-A918-4818-B7DB-F257848BC5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714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DAD45-C775-471E-ACD0-747027B2E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A8502-AA4B-4318-96BA-B94CE0EC7D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3BF3C9-AD17-436D-A935-441F19A02F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F65804-1644-4CF4-908D-2E0A52182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E0FF-0620-495A-8129-F513BD872E9D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4A6A0C-C7D0-486F-9E53-FFFAD2740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455C55-6A6A-4D37-AD84-D3401B7C3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60AA4-A918-4818-B7DB-F257848BC5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551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139CF-01EB-4B7F-8295-D70D146C7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9364CE-3A81-4B76-B78F-E9CBB3B96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1120F9-2FBD-41E0-891C-15F02A0BA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D603D5-AA82-4A9A-AA18-C1DBD58987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662DED-F856-4AFF-AA22-D206F84A69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CE30AC-0F4C-4DA9-954D-8D8B9220F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E0FF-0620-495A-8129-F513BD872E9D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24CD51-4776-461C-822B-994AAC193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84CC10-AF1F-4FA5-A554-B6FBF258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60AA4-A918-4818-B7DB-F257848BC5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68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F07B0-A44D-4024-AA4B-B456A41FD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CD2B2E-7A4A-43DB-88A0-828DFDC2C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E0FF-0620-495A-8129-F513BD872E9D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CA6081-46D0-4698-98DF-4F3632AE7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C60A3B-4DB6-4EDE-8CEE-B109E9F11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60AA4-A918-4818-B7DB-F257848BC5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040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17164E-AC8E-410D-BDA4-E8A374922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E0FF-0620-495A-8129-F513BD872E9D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0B0993-ACE0-467C-B309-13198EB2A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DF4301-9EC3-4392-AEA5-BC3428AE4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60AA4-A918-4818-B7DB-F257848BC5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539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C657-48D3-4FC3-BBF6-C52991BAF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BE8D8-64D2-45DF-87B1-E4205CB33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0F351C-A684-438A-B979-498C231667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5A258C-E486-4A95-9C79-63CEA9702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E0FF-0620-495A-8129-F513BD872E9D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4C0719-9278-4B9C-AD99-4EF711B8B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95E7F7-11AC-4A2A-8981-85F3379DD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60AA4-A918-4818-B7DB-F257848BC5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940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59F7B-C30A-485B-89C8-5B987B7BD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C7BC38-4B98-4995-ACAC-8851FB6B90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0E8FC3-2967-4BC3-9909-2C52538BE6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8289D7-07B3-4481-BC10-AC94FFE91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E0FF-0620-495A-8129-F513BD872E9D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AD15A1-BEFA-49E5-85C3-0D891BD54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920486-1C9D-4063-9F27-BD7CCC22C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60AA4-A918-4818-B7DB-F257848BC5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496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B6C3C-67D9-43DB-B8D0-E6C4C6344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C3508-720A-4C09-9939-8D7532222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E0950-D0C2-42AA-B5D3-E7F34CD39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E0FF-0620-495A-8129-F513BD872E9D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D0BC1-91AE-4C19-9049-21342FD46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F96CF4-E3B7-428B-B5BC-DC34B2262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60AA4-A918-4818-B7DB-F257848BC5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460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69D1A9-4845-4419-A8ED-2E767A8088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94EA4E-0A40-4CE0-99B6-5181B94B7E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8D64E4-FD99-404D-B79A-4306E8F4C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E0FF-0620-495A-8129-F513BD872E9D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795165-B1F7-4D20-9A2C-FC38C8743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8B492B-97BF-4914-B6A6-B2C065140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60AA4-A918-4818-B7DB-F257848BC5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307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722557-09EC-4517-8AE6-F6B89174B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6BB294-6A89-4437-ABEA-AB970EB88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E2328-B9CC-406C-941A-D658DB788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1E0FF-0620-495A-8129-F513BD872E9D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45AA7-F8C3-4244-8A30-3E309FFDAD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BF02C7-9241-4CF1-AC4B-C62FB3B8BC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60AA4-A918-4818-B7DB-F257848BC5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216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6EEA139-ACC6-4F96-8742-99432B1C556A}"/>
              </a:ext>
            </a:extLst>
          </p:cNvPr>
          <p:cNvSpPr txBox="1"/>
          <p:nvPr/>
        </p:nvSpPr>
        <p:spPr>
          <a:xfrm>
            <a:off x="482600" y="203200"/>
            <a:ext cx="1139190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 dirty="0">
                <a:cs typeface="Calibri"/>
              </a:rPr>
              <a:t>Multiculturalism Week</a:t>
            </a:r>
            <a:endParaRPr lang="en-GB" sz="3600" dirty="0"/>
          </a:p>
          <a:p>
            <a:r>
              <a:rPr lang="en-GB" sz="3600" dirty="0"/>
              <a:t>LO: to celebrate Multiculturalism Week through poetry</a:t>
            </a:r>
            <a:endParaRPr lang="en-US" dirty="0">
              <a:cs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6D2015-81EF-465C-B519-B5130326D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83896">
            <a:off x="290019" y="1579069"/>
            <a:ext cx="1825932" cy="182593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F98D85-F514-4A85-8C1D-B7C471EFC935}"/>
              </a:ext>
            </a:extLst>
          </p:cNvPr>
          <p:cNvSpPr txBox="1"/>
          <p:nvPr/>
        </p:nvSpPr>
        <p:spPr>
          <a:xfrm>
            <a:off x="2006599" y="2287814"/>
            <a:ext cx="4080330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dirty="0"/>
              <a:t>What does multiculturalism mean?</a:t>
            </a:r>
            <a:endParaRPr lang="en-US" dirty="0"/>
          </a:p>
          <a:p>
            <a:r>
              <a:rPr lang="en-GB" sz="2800" dirty="0"/>
              <a:t>How might the picture relate to this idea?</a:t>
            </a:r>
          </a:p>
        </p:txBody>
      </p:sp>
      <p:pic>
        <p:nvPicPr>
          <p:cNvPr id="2" name="Picture 1" descr="Harmony day, Harmony day activities, Multicultural activities">
            <a:extLst>
              <a:ext uri="{FF2B5EF4-FFF2-40B4-BE49-F238E27FC236}">
                <a16:creationId xmlns:a16="http://schemas.microsoft.com/office/drawing/2014/main" id="{6D497EB9-EBB8-C9C8-A64B-5585E829F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157" y="1598385"/>
            <a:ext cx="5323114" cy="39878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8CB712-3A1C-10A8-1069-9A2F45F90DAC}"/>
              </a:ext>
            </a:extLst>
          </p:cNvPr>
          <p:cNvSpPr txBox="1"/>
          <p:nvPr/>
        </p:nvSpPr>
        <p:spPr>
          <a:xfrm>
            <a:off x="285067" y="4237723"/>
            <a:ext cx="5532328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What is your culture?</a:t>
            </a:r>
          </a:p>
          <a:p>
            <a:r>
              <a:rPr lang="en-US" dirty="0">
                <a:cs typeface="Calibri"/>
              </a:rPr>
              <a:t>This might include: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cs typeface="Calibri"/>
              </a:rPr>
              <a:t>Where you or your family are from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Calibri"/>
              </a:rPr>
              <a:t>Things you like to do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Calibri"/>
              </a:rPr>
              <a:t>Family traditions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Calibri"/>
              </a:rPr>
              <a:t>Religion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Calibri"/>
              </a:rPr>
              <a:t>Cultural clothes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Calibri"/>
              </a:rPr>
              <a:t>Food </a:t>
            </a:r>
          </a:p>
        </p:txBody>
      </p:sp>
    </p:spTree>
    <p:extLst>
      <p:ext uri="{BB962C8B-B14F-4D97-AF65-F5344CB8AC3E}">
        <p14:creationId xmlns:p14="http://schemas.microsoft.com/office/powerpoint/2010/main" val="2669304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2ED7CD0-1B41-4D58-8614-B893AE0D4174}"/>
              </a:ext>
            </a:extLst>
          </p:cNvPr>
          <p:cNvSpPr txBox="1"/>
          <p:nvPr/>
        </p:nvSpPr>
        <p:spPr>
          <a:xfrm>
            <a:off x="3857843" y="674156"/>
            <a:ext cx="8001002" cy="224676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2000">
                <a:ea typeface="+mn-lt"/>
                <a:cs typeface="+mn-lt"/>
              </a:rPr>
              <a:t>Many of Moniza Alvi’s poems draw from her experiences as a mixed race woman, born in Pakistan but brought up in </a:t>
            </a:r>
            <a:r>
              <a:rPr lang="en-GB" sz="2000" dirty="0">
                <a:ea typeface="+mn-lt"/>
                <a:cs typeface="+mn-lt"/>
              </a:rPr>
              <a:t>England. In this poem, the narrator, who could be Alvi herself, describes the experience of having a henna tattoo of a peacock drawn on her hand by a young girl in a bazaar in India.</a:t>
            </a:r>
          </a:p>
          <a:p>
            <a:endParaRPr lang="en-GB" sz="2000" dirty="0">
              <a:cs typeface="Calibri"/>
            </a:endParaRPr>
          </a:p>
          <a:p>
            <a:r>
              <a:rPr lang="en-GB" sz="2000">
                <a:cs typeface="Calibri"/>
              </a:rPr>
              <a:t>We are going to read her poem An Unknown Girl</a:t>
            </a:r>
            <a:endParaRPr lang="en-GB" sz="2000" dirty="0"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1E7EB4-32DC-48A6-A146-DB5EF7A3044A}"/>
              </a:ext>
            </a:extLst>
          </p:cNvPr>
          <p:cNvSpPr txBox="1"/>
          <p:nvPr/>
        </p:nvSpPr>
        <p:spPr>
          <a:xfrm>
            <a:off x="1091680" y="3929521"/>
            <a:ext cx="10770121" cy="1200329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/>
              <a:t>What does it mean to feel unknown?</a:t>
            </a:r>
          </a:p>
          <a:p>
            <a:r>
              <a:rPr lang="en-GB" sz="2400">
                <a:cs typeface="Calibri"/>
              </a:rPr>
              <a:t>Have you ever been in a situation where you felt unknown?</a:t>
            </a:r>
            <a:endParaRPr lang="en-GB" sz="2400" dirty="0">
              <a:cs typeface="Calibri"/>
            </a:endParaRPr>
          </a:p>
          <a:p>
            <a:r>
              <a:rPr lang="en-GB" sz="2400">
                <a:cs typeface="Calibri"/>
              </a:rPr>
              <a:t>What did it feel llike?</a:t>
            </a:r>
            <a:endParaRPr lang="en-GB" sz="2400" dirty="0">
              <a:cs typeface="Calibri"/>
            </a:endParaRPr>
          </a:p>
        </p:txBody>
      </p:sp>
      <p:pic>
        <p:nvPicPr>
          <p:cNvPr id="4" name="Picture 3" descr="2014 Poetry Competition Results | Ilkley Literature Festival">
            <a:extLst>
              <a:ext uri="{FF2B5EF4-FFF2-40B4-BE49-F238E27FC236}">
                <a16:creationId xmlns:a16="http://schemas.microsoft.com/office/drawing/2014/main" id="{91994527-9961-8F8D-845B-924C08581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23" y="370561"/>
            <a:ext cx="3350713" cy="224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038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E48AD9-9E06-49E0-9B8F-7FE3DE72DCC5}"/>
              </a:ext>
            </a:extLst>
          </p:cNvPr>
          <p:cNvSpPr txBox="1"/>
          <p:nvPr/>
        </p:nvSpPr>
        <p:spPr>
          <a:xfrm>
            <a:off x="198677" y="-62630"/>
            <a:ext cx="3252940" cy="69865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600">
                <a:cs typeface="Calibri"/>
              </a:rPr>
              <a:t>An Unknown Girl by Monica Aziz</a:t>
            </a:r>
          </a:p>
          <a:p>
            <a:endParaRPr lang="en-GB" sz="1600" dirty="0">
              <a:cs typeface="Calibri"/>
            </a:endParaRPr>
          </a:p>
          <a:p>
            <a:r>
              <a:rPr lang="en-GB" sz="1600" dirty="0">
                <a:cs typeface="Calibri"/>
              </a:rPr>
              <a:t>In the evening bazaar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Studded with neon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An unknown girl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Is hennaing my hand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She squeezes a wet brown line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Form a nozzle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She is icing my hand,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Which she steadies with her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On her satin peach knee.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In the evening bazaar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For a few rupees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An unknown girl is hennaing my hand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As a little air catches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My shadow stitched kameez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A peacock spreads its lines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Across my palm.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Colours leave the street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Float up in balloons.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Dummies in shop-fronts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Tilt and stare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With their western perms.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Banners for Miss India 1993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For curtain cloth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And sofa cloth</a:t>
            </a:r>
            <a:br>
              <a:rPr lang="en-GB" sz="1600" dirty="0">
                <a:cs typeface="Calibri"/>
              </a:rPr>
            </a:br>
            <a:r>
              <a:rPr lang="en-GB" sz="1600">
                <a:cs typeface="Calibri"/>
              </a:rPr>
              <a:t>Canopy me.</a:t>
            </a:r>
            <a:endParaRPr lang="en-GB" sz="1600" dirty="0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9DC3ED-017E-4110-8502-972B73A5B50A}"/>
              </a:ext>
            </a:extLst>
          </p:cNvPr>
          <p:cNvSpPr txBox="1"/>
          <p:nvPr/>
        </p:nvSpPr>
        <p:spPr>
          <a:xfrm>
            <a:off x="8472812" y="179366"/>
            <a:ext cx="3406733" cy="22467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I’m going to read it to you three times.</a:t>
            </a:r>
          </a:p>
          <a:p>
            <a:r>
              <a:rPr lang="en-GB" sz="2000" dirty="0"/>
              <a:t>The first time, listen to the words.</a:t>
            </a:r>
          </a:p>
          <a:p>
            <a:r>
              <a:rPr lang="en-GB" sz="2000" dirty="0"/>
              <a:t>Write down any questions you have. </a:t>
            </a:r>
          </a:p>
          <a:p>
            <a:r>
              <a:rPr lang="en-GB" sz="2000" dirty="0"/>
              <a:t>What do you wonder?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F9ECD2-0524-40F4-A0F6-D7DFD76B82C8}"/>
              </a:ext>
            </a:extLst>
          </p:cNvPr>
          <p:cNvSpPr txBox="1"/>
          <p:nvPr/>
        </p:nvSpPr>
        <p:spPr>
          <a:xfrm>
            <a:off x="8472812" y="2658452"/>
            <a:ext cx="3406733" cy="19389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The second time, follow the words on the page.</a:t>
            </a:r>
          </a:p>
          <a:p>
            <a:r>
              <a:rPr lang="en-GB" sz="2000" dirty="0"/>
              <a:t>Highlight any words or phrases that jump out to you or you particularly like. </a:t>
            </a:r>
          </a:p>
          <a:p>
            <a:r>
              <a:rPr lang="en-GB" sz="2000" dirty="0"/>
              <a:t>What do you notice?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15C0EF-6DD6-447E-88B7-CB99C60BCB1D}"/>
              </a:ext>
            </a:extLst>
          </p:cNvPr>
          <p:cNvSpPr txBox="1"/>
          <p:nvPr/>
        </p:nvSpPr>
        <p:spPr>
          <a:xfrm>
            <a:off x="8472812" y="4824250"/>
            <a:ext cx="3406733" cy="163121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The third time write down any emotions you can see or any emotions you feel as you hear the words.</a:t>
            </a:r>
          </a:p>
          <a:p>
            <a:r>
              <a:rPr lang="en-GB" sz="2000" dirty="0"/>
              <a:t>What do you feel?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9CCB96-EEB0-DC64-080C-E0F6A8C2758D}"/>
              </a:ext>
            </a:extLst>
          </p:cNvPr>
          <p:cNvSpPr txBox="1"/>
          <p:nvPr/>
        </p:nvSpPr>
        <p:spPr>
          <a:xfrm>
            <a:off x="4160729" y="455112"/>
            <a:ext cx="3265117" cy="57554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>
                <a:cs typeface="Calibri"/>
              </a:rPr>
              <a:t>I have new brown veins.</a:t>
            </a:r>
            <a:endParaRPr lang="en-US"/>
          </a:p>
          <a:p>
            <a:r>
              <a:rPr lang="en-GB" sz="1600"/>
              <a:t>In the evening bazaar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Very deftly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An unknown girl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is hennaing my hand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I am clinging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To these firm peacock lines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Like people who cling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to sides of a train.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Now the furious streets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Are hushed.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I’ll scrape off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The dry brown lines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Before I sleep,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Reveal soft as a snail trail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The amber bird beneath.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It will fade in a week.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When India appears and reappears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I’ll lean across a country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With my hands outstretched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Longing for the unknown girl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In the neon bazaar.</a:t>
            </a:r>
            <a:r>
              <a:rPr lang="en-US" sz="1600"/>
              <a:t>​</a:t>
            </a:r>
            <a:endParaRPr lang="en-US"/>
          </a:p>
          <a:p>
            <a:r>
              <a:rPr lang="en-GB" sz="1600"/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265547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704DB2-E6B0-4B7A-A27A-BD3A1E1F0AAD}"/>
              </a:ext>
            </a:extLst>
          </p:cNvPr>
          <p:cNvSpPr txBox="1"/>
          <p:nvPr/>
        </p:nvSpPr>
        <p:spPr>
          <a:xfrm>
            <a:off x="317500" y="292100"/>
            <a:ext cx="11684000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 dirty="0"/>
              <a:t>What is important to </a:t>
            </a:r>
            <a:r>
              <a:rPr lang="en-GB" sz="3600"/>
              <a:t>Aziz?</a:t>
            </a:r>
          </a:p>
          <a:p>
            <a:r>
              <a:rPr lang="en-GB" sz="3600" dirty="0"/>
              <a:t>Let’s make a list</a:t>
            </a:r>
          </a:p>
          <a:p>
            <a:pPr marL="742950" indent="-742950">
              <a:buFont typeface="Arial" panose="020B0604020202020204" pitchFamily="34" charset="0"/>
              <a:buChar char="•"/>
            </a:pPr>
            <a:r>
              <a:rPr lang="en-GB" sz="3600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3A19B1-8236-479E-9F70-C7E464DAE22D}"/>
              </a:ext>
            </a:extLst>
          </p:cNvPr>
          <p:cNvSpPr txBox="1"/>
          <p:nvPr/>
        </p:nvSpPr>
        <p:spPr>
          <a:xfrm>
            <a:off x="317500" y="2438400"/>
            <a:ext cx="11684000" cy="34163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600" dirty="0"/>
              <a:t>What is important to you? (this might be people in your life, from your past, future plans, precious possessions, pets, memories)</a:t>
            </a:r>
          </a:p>
          <a:p>
            <a:r>
              <a:rPr lang="en-GB" sz="3600" dirty="0"/>
              <a:t>Make a list. You don’t have to share this list so be as honest as you want.</a:t>
            </a:r>
          </a:p>
          <a:p>
            <a:pPr marL="742950" indent="-742950">
              <a:buFont typeface="Arial" panose="020B0604020202020204" pitchFamily="34" charset="0"/>
              <a:buChar char="•"/>
            </a:pPr>
            <a:r>
              <a:rPr lang="en-GB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778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E48AD9-9E06-49E0-9B8F-7FE3DE72DCC5}"/>
              </a:ext>
            </a:extLst>
          </p:cNvPr>
          <p:cNvSpPr txBox="1"/>
          <p:nvPr/>
        </p:nvSpPr>
        <p:spPr>
          <a:xfrm>
            <a:off x="198677" y="-62630"/>
            <a:ext cx="3252940" cy="69865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600">
                <a:cs typeface="Calibri"/>
              </a:rPr>
              <a:t>An Unknown Girl by Monica Aziz</a:t>
            </a:r>
          </a:p>
          <a:p>
            <a:endParaRPr lang="en-GB" sz="1600" dirty="0">
              <a:cs typeface="Calibri"/>
            </a:endParaRPr>
          </a:p>
          <a:p>
            <a:r>
              <a:rPr lang="en-GB" sz="1600" dirty="0">
                <a:cs typeface="Calibri"/>
              </a:rPr>
              <a:t>In the evening bazaar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Studded with neon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An unknown girl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Is hennaing my hand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She squeezes a wet brown line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Form a nozzle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She is icing my hand,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Which she steadies with her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On her satin peach knee.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In the evening bazaar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For a few rupees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An unknown girl is hennaing my hand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As a little air catches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My shadow stitched kameez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A peacock spreads its lines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Across my palm.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Colours leave the street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Float up in balloons.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Dummies in shop-fronts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Tilt and stare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With their western perms.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Banners for Miss India 1993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For curtain cloth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And sofa cloth</a:t>
            </a:r>
            <a:br>
              <a:rPr lang="en-GB" sz="1600" dirty="0">
                <a:cs typeface="Calibri"/>
              </a:rPr>
            </a:br>
            <a:r>
              <a:rPr lang="en-GB" sz="1600">
                <a:cs typeface="Calibri"/>
              </a:rPr>
              <a:t>Canopy me.</a:t>
            </a:r>
            <a:endParaRPr lang="en-GB" sz="1600" dirty="0"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9CCB96-EEB0-DC64-080C-E0F6A8C2758D}"/>
              </a:ext>
            </a:extLst>
          </p:cNvPr>
          <p:cNvSpPr txBox="1"/>
          <p:nvPr/>
        </p:nvSpPr>
        <p:spPr>
          <a:xfrm>
            <a:off x="4160729" y="455112"/>
            <a:ext cx="3265117" cy="57554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>
                <a:cs typeface="Calibri"/>
              </a:rPr>
              <a:t>I have new brown veins.</a:t>
            </a:r>
            <a:endParaRPr lang="en-US"/>
          </a:p>
          <a:p>
            <a:r>
              <a:rPr lang="en-GB" sz="1600"/>
              <a:t>In the evening bazaar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Very deftly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An unknown girl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is hennaing my hand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I am clinging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To these firm peacock lines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Like people who cling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to sides of a train.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Now the furious streets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Are hushed.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I’ll scrape off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The dry brown lines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Before I sleep,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Reveal soft as a snail trail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The amber bird beneath.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It will fade in a week.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When India appears and reappears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I’ll lean across a country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With my hands outstretched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Longing for the unknown girl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In the neon bazaar.</a:t>
            </a:r>
            <a:r>
              <a:rPr lang="en-US" sz="1600"/>
              <a:t>​</a:t>
            </a:r>
            <a:endParaRPr lang="en-US"/>
          </a:p>
          <a:p>
            <a:r>
              <a:rPr lang="en-GB" sz="1600"/>
              <a:t>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159253-707B-DFED-520E-62FAC515AE51}"/>
              </a:ext>
            </a:extLst>
          </p:cNvPr>
          <p:cNvSpPr txBox="1"/>
          <p:nvPr/>
        </p:nvSpPr>
        <p:spPr>
          <a:xfrm>
            <a:off x="7491608" y="450763"/>
            <a:ext cx="4502759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Do you like this poem?</a:t>
            </a:r>
          </a:p>
          <a:p>
            <a:r>
              <a:rPr lang="en-GB" sz="2400" dirty="0"/>
              <a:t>Why?</a:t>
            </a:r>
          </a:p>
          <a:p>
            <a:r>
              <a:rPr lang="en-GB" sz="2400" dirty="0"/>
              <a:t>Why not?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E23F24-B081-7E82-3A7B-E3556160B62E}"/>
              </a:ext>
            </a:extLst>
          </p:cNvPr>
          <p:cNvSpPr txBox="1"/>
          <p:nvPr/>
        </p:nvSpPr>
        <p:spPr>
          <a:xfrm>
            <a:off x="7491608" y="1867422"/>
            <a:ext cx="4502759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What makes a good poem?</a:t>
            </a:r>
          </a:p>
          <a:p>
            <a:r>
              <a:rPr lang="en-GB" sz="2400" dirty="0"/>
              <a:t>Let’s make another list!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410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83906F-0431-42E3-BFD8-64F4BF174D84}"/>
              </a:ext>
            </a:extLst>
          </p:cNvPr>
          <p:cNvSpPr txBox="1"/>
          <p:nvPr/>
        </p:nvSpPr>
        <p:spPr>
          <a:xfrm>
            <a:off x="495300" y="463092"/>
            <a:ext cx="4953000" cy="41549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dirty="0"/>
              <a:t>Now it’s your turn to write a poem.</a:t>
            </a:r>
          </a:p>
          <a:p>
            <a:r>
              <a:rPr lang="en-GB" sz="2400" dirty="0"/>
              <a:t>Choose one of the following ideas below to guide you.</a:t>
            </a:r>
          </a:p>
          <a:p>
            <a:endParaRPr lang="en-GB" sz="2400" dirty="0"/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Write a poem about something that is important to you.</a:t>
            </a:r>
          </a:p>
          <a:p>
            <a:pPr marL="342900" indent="-342900">
              <a:buAutoNum type="arabicPeriod"/>
            </a:pPr>
            <a:r>
              <a:rPr lang="en-GB" sz="2400"/>
              <a:t>Write a poem titled Unknown</a:t>
            </a:r>
            <a:endParaRPr lang="en-GB" sz="2400">
              <a:cs typeface="Calibri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Write a poem inspired by the picture.</a:t>
            </a:r>
          </a:p>
          <a:p>
            <a:pPr marL="342900" indent="-342900">
              <a:buAutoNum type="arabicPeriod"/>
            </a:pPr>
            <a:r>
              <a:rPr lang="en-GB" sz="2400"/>
              <a:t>Write a poem titled Multiculturalism</a:t>
            </a:r>
            <a:endParaRPr lang="en-GB" sz="2400">
              <a:cs typeface="Calibri"/>
            </a:endParaRPr>
          </a:p>
        </p:txBody>
      </p:sp>
      <p:pic>
        <p:nvPicPr>
          <p:cNvPr id="3" name="Picture 2" descr="Harmony day, Harmony day activities, Multicultural activities">
            <a:extLst>
              <a:ext uri="{FF2B5EF4-FFF2-40B4-BE49-F238E27FC236}">
                <a16:creationId xmlns:a16="http://schemas.microsoft.com/office/drawing/2014/main" id="{092AFB98-3410-7E1A-8473-3BB2B7EE9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0458" y="857262"/>
            <a:ext cx="5323114" cy="398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068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66ABE-EFB3-4673-BD0B-2FA4BA4B1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Swap poems with your neighbour.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518D0-2392-410C-BBA7-8967D6EDA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140075"/>
          </a:xfrm>
        </p:spPr>
        <p:txBody>
          <a:bodyPr/>
          <a:lstStyle/>
          <a:p>
            <a:r>
              <a:rPr lang="en-GB" dirty="0"/>
              <a:t>Read their poem</a:t>
            </a:r>
          </a:p>
          <a:p>
            <a:r>
              <a:rPr lang="en-GB" dirty="0"/>
              <a:t>Write down one thing you love about their poem</a:t>
            </a:r>
          </a:p>
          <a:p>
            <a:r>
              <a:rPr lang="en-GB" dirty="0"/>
              <a:t>Write down one thing that might improve their poem</a:t>
            </a:r>
          </a:p>
          <a:p>
            <a:pPr lvl="1"/>
            <a:r>
              <a:rPr lang="en-GB" dirty="0"/>
              <a:t>Have they used poetic devices such as stanzas, rhyme, metaphors, similes or repetition</a:t>
            </a:r>
          </a:p>
          <a:p>
            <a:pPr lvl="1"/>
            <a:r>
              <a:rPr lang="en-GB" dirty="0"/>
              <a:t>Are their ideas clear and easy to find?</a:t>
            </a:r>
          </a:p>
          <a:p>
            <a:pPr lvl="1"/>
            <a:r>
              <a:rPr lang="en-GB" dirty="0"/>
              <a:t>Have they included emotions?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D64BBB-7224-408B-9013-567387162DD4}"/>
              </a:ext>
            </a:extLst>
          </p:cNvPr>
          <p:cNvSpPr txBox="1"/>
          <p:nvPr/>
        </p:nvSpPr>
        <p:spPr>
          <a:xfrm>
            <a:off x="4165600" y="5245100"/>
            <a:ext cx="7759700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dirty="0"/>
              <a:t>When you get your poem back, read your feedback.</a:t>
            </a:r>
          </a:p>
          <a:p>
            <a:r>
              <a:rPr lang="en-GB" sz="2800" dirty="0"/>
              <a:t>Do you want to make any changes?</a:t>
            </a:r>
          </a:p>
        </p:txBody>
      </p:sp>
    </p:spTree>
    <p:extLst>
      <p:ext uri="{BB962C8B-B14F-4D97-AF65-F5344CB8AC3E}">
        <p14:creationId xmlns:p14="http://schemas.microsoft.com/office/powerpoint/2010/main" val="81268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A94B91-E0C6-4652-8E56-CE3AAD44A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9712">
            <a:off x="876301" y="323058"/>
            <a:ext cx="1948222" cy="19238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368312-29C5-4072-A81A-477E5414D1F0}"/>
              </a:ext>
            </a:extLst>
          </p:cNvPr>
          <p:cNvSpPr txBox="1"/>
          <p:nvPr/>
        </p:nvSpPr>
        <p:spPr>
          <a:xfrm>
            <a:off x="2806018" y="1600200"/>
            <a:ext cx="7747000" cy="2862322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r>
              <a:rPr lang="en-GB" sz="3600" dirty="0"/>
              <a:t>Let’s have a poetry showcase.</a:t>
            </a:r>
          </a:p>
          <a:p>
            <a:r>
              <a:rPr lang="en-GB" sz="3600" dirty="0"/>
              <a:t>Get into groups of four or five</a:t>
            </a:r>
          </a:p>
          <a:p>
            <a:r>
              <a:rPr lang="en-GB" sz="3600" dirty="0"/>
              <a:t>Read out your poem to your group.</a:t>
            </a:r>
          </a:p>
          <a:p>
            <a:r>
              <a:rPr lang="en-GB" sz="3600" dirty="0"/>
              <a:t>Between you decide which ones should be read out to the whole class.</a:t>
            </a:r>
          </a:p>
        </p:txBody>
      </p:sp>
    </p:spTree>
    <p:extLst>
      <p:ext uri="{BB962C8B-B14F-4D97-AF65-F5344CB8AC3E}">
        <p14:creationId xmlns:p14="http://schemas.microsoft.com/office/powerpoint/2010/main" val="843273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E48AD9-9E06-49E0-9B8F-7FE3DE72DCC5}"/>
              </a:ext>
            </a:extLst>
          </p:cNvPr>
          <p:cNvSpPr txBox="1"/>
          <p:nvPr/>
        </p:nvSpPr>
        <p:spPr>
          <a:xfrm>
            <a:off x="198677" y="-62630"/>
            <a:ext cx="3252940" cy="69865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600">
                <a:cs typeface="Calibri"/>
              </a:rPr>
              <a:t>An Unknown Girl by Monica Aziz</a:t>
            </a:r>
          </a:p>
          <a:p>
            <a:endParaRPr lang="en-GB" sz="1600" dirty="0">
              <a:cs typeface="Calibri"/>
            </a:endParaRPr>
          </a:p>
          <a:p>
            <a:r>
              <a:rPr lang="en-GB" sz="1600" dirty="0">
                <a:cs typeface="Calibri"/>
              </a:rPr>
              <a:t>In the evening bazaar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Studded with neon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An unknown girl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Is hennaing my hand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She squeezes a wet brown line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Form a nozzle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She is icing my hand,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Which she steadies with her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On her satin peach knee.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In the evening bazaar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For a few rupees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An unknown girl is hennaing my hand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As a little air catches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My shadow stitched kameez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A peacock spreads its lines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Across my palm.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Colours leave the street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Float up in balloons.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Dummies in shop-fronts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Tilt and stare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With their western perms.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Banners for Miss India 1993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For curtain cloth</a:t>
            </a:r>
            <a:br>
              <a:rPr lang="en-GB" sz="1600" dirty="0">
                <a:cs typeface="Calibri"/>
              </a:rPr>
            </a:br>
            <a:r>
              <a:rPr lang="en-GB" sz="1600" dirty="0">
                <a:cs typeface="Calibri"/>
              </a:rPr>
              <a:t>And sofa cloth</a:t>
            </a:r>
            <a:br>
              <a:rPr lang="en-GB" sz="1600" dirty="0">
                <a:cs typeface="Calibri"/>
              </a:rPr>
            </a:br>
            <a:r>
              <a:rPr lang="en-GB" sz="1600">
                <a:cs typeface="Calibri"/>
              </a:rPr>
              <a:t>Canopy me.</a:t>
            </a:r>
            <a:endParaRPr lang="en-GB" sz="1600" dirty="0"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9CCB96-EEB0-DC64-080C-E0F6A8C2758D}"/>
              </a:ext>
            </a:extLst>
          </p:cNvPr>
          <p:cNvSpPr txBox="1"/>
          <p:nvPr/>
        </p:nvSpPr>
        <p:spPr>
          <a:xfrm>
            <a:off x="4160729" y="455112"/>
            <a:ext cx="3265117" cy="57554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>
                <a:cs typeface="Calibri"/>
              </a:rPr>
              <a:t>I have new brown veins.</a:t>
            </a:r>
            <a:endParaRPr lang="en-US"/>
          </a:p>
          <a:p>
            <a:r>
              <a:rPr lang="en-GB" sz="1600"/>
              <a:t>In the evening bazaar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Very deftly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An unknown girl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is hennaing my hand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I am clinging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To these firm peacock lines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Like people who cling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to sides of a train.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Now the furious streets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Are hushed.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I’ll scrape off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The dry brown lines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Before I sleep,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Reveal soft as a snail trail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The amber bird beneath.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It will fade in a week.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When India appears and reappears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I’ll lean across a country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With my hands outstretched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Longing for the unknown girl</a:t>
            </a:r>
            <a:r>
              <a:rPr lang="en-US" sz="1600"/>
              <a:t>​</a:t>
            </a:r>
            <a:br>
              <a:rPr lang="en-US" sz="1600" dirty="0"/>
            </a:br>
            <a:r>
              <a:rPr lang="en-GB" sz="1600"/>
              <a:t>In the neon bazaar.</a:t>
            </a:r>
            <a:r>
              <a:rPr lang="en-US" sz="1600"/>
              <a:t>​</a:t>
            </a:r>
            <a:endParaRPr lang="en-US"/>
          </a:p>
          <a:p>
            <a:r>
              <a:rPr lang="en-GB" sz="1600"/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2546260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1079</Words>
  <Application>Microsoft Office PowerPoint</Application>
  <PresentationFormat>Widescreen</PresentationFormat>
  <Paragraphs>155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Swap poems with your neighbour.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Rachael Garvin</dc:creator>
  <cp:lastModifiedBy>Rachael Garvin</cp:lastModifiedBy>
  <cp:revision>90</cp:revision>
  <dcterms:created xsi:type="dcterms:W3CDTF">2023-10-06T12:26:00Z</dcterms:created>
  <dcterms:modified xsi:type="dcterms:W3CDTF">2024-11-14T21:25:50Z</dcterms:modified>
</cp:coreProperties>
</file>